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0"/>
  </p:notesMasterIdLst>
  <p:sldIdLst>
    <p:sldId id="925" r:id="rId2"/>
    <p:sldId id="256" r:id="rId3"/>
    <p:sldId id="350" r:id="rId4"/>
    <p:sldId id="639" r:id="rId5"/>
    <p:sldId id="638" r:id="rId6"/>
    <p:sldId id="343" r:id="rId7"/>
    <p:sldId id="641" r:id="rId8"/>
    <p:sldId id="640" r:id="rId9"/>
    <p:sldId id="262" r:id="rId10"/>
    <p:sldId id="643" r:id="rId11"/>
    <p:sldId id="642" r:id="rId12"/>
    <p:sldId id="275" r:id="rId13"/>
    <p:sldId id="645" r:id="rId14"/>
    <p:sldId id="644" r:id="rId15"/>
    <p:sldId id="646" r:id="rId16"/>
    <p:sldId id="276" r:id="rId17"/>
    <p:sldId id="647" r:id="rId18"/>
    <p:sldId id="265" r:id="rId19"/>
    <p:sldId id="649" r:id="rId20"/>
    <p:sldId id="648" r:id="rId21"/>
    <p:sldId id="263" r:id="rId22"/>
    <p:sldId id="651" r:id="rId23"/>
    <p:sldId id="650" r:id="rId24"/>
    <p:sldId id="295" r:id="rId25"/>
    <p:sldId id="653" r:id="rId26"/>
    <p:sldId id="652" r:id="rId27"/>
    <p:sldId id="278" r:id="rId28"/>
    <p:sldId id="654" r:id="rId29"/>
    <p:sldId id="655" r:id="rId30"/>
    <p:sldId id="323" r:id="rId31"/>
    <p:sldId id="657" r:id="rId32"/>
    <p:sldId id="656" r:id="rId33"/>
    <p:sldId id="285" r:id="rId34"/>
    <p:sldId id="574" r:id="rId35"/>
    <p:sldId id="575" r:id="rId36"/>
    <p:sldId id="576" r:id="rId37"/>
    <p:sldId id="268" r:id="rId38"/>
    <p:sldId id="277" r:id="rId39"/>
    <p:sldId id="658" r:id="rId40"/>
    <p:sldId id="659" r:id="rId41"/>
    <p:sldId id="660" r:id="rId42"/>
    <p:sldId id="273" r:id="rId43"/>
    <p:sldId id="661" r:id="rId44"/>
    <p:sldId id="258" r:id="rId45"/>
    <p:sldId id="663" r:id="rId46"/>
    <p:sldId id="662" r:id="rId47"/>
    <p:sldId id="272" r:id="rId48"/>
    <p:sldId id="664" r:id="rId49"/>
    <p:sldId id="665" r:id="rId50"/>
    <p:sldId id="269" r:id="rId51"/>
    <p:sldId id="667" r:id="rId52"/>
    <p:sldId id="666" r:id="rId53"/>
    <p:sldId id="260" r:id="rId54"/>
    <p:sldId id="669" r:id="rId55"/>
    <p:sldId id="668" r:id="rId56"/>
    <p:sldId id="259" r:id="rId57"/>
    <p:sldId id="670" r:id="rId58"/>
    <p:sldId id="671" r:id="rId59"/>
    <p:sldId id="264" r:id="rId60"/>
    <p:sldId id="673" r:id="rId61"/>
    <p:sldId id="672" r:id="rId62"/>
    <p:sldId id="297" r:id="rId63"/>
    <p:sldId id="674" r:id="rId64"/>
    <p:sldId id="675" r:id="rId65"/>
    <p:sldId id="456" r:id="rId66"/>
    <p:sldId id="676" r:id="rId67"/>
    <p:sldId id="677" r:id="rId68"/>
    <p:sldId id="284" r:id="rId69"/>
    <p:sldId id="577" r:id="rId70"/>
    <p:sldId id="578" r:id="rId71"/>
    <p:sldId id="579" r:id="rId72"/>
    <p:sldId id="580" r:id="rId73"/>
    <p:sldId id="581" r:id="rId74"/>
    <p:sldId id="290" r:id="rId75"/>
    <p:sldId id="257" r:id="rId76"/>
    <p:sldId id="679" r:id="rId77"/>
    <p:sldId id="678" r:id="rId78"/>
    <p:sldId id="296" r:id="rId79"/>
    <p:sldId id="681" r:id="rId80"/>
    <p:sldId id="682" r:id="rId81"/>
    <p:sldId id="274" r:id="rId82"/>
    <p:sldId id="683" r:id="rId83"/>
    <p:sldId id="684" r:id="rId84"/>
    <p:sldId id="271" r:id="rId85"/>
    <p:sldId id="686" r:id="rId86"/>
    <p:sldId id="685" r:id="rId87"/>
    <p:sldId id="261" r:id="rId88"/>
    <p:sldId id="687" r:id="rId89"/>
    <p:sldId id="688" r:id="rId90"/>
    <p:sldId id="322" r:id="rId91"/>
    <p:sldId id="690" r:id="rId92"/>
    <p:sldId id="689" r:id="rId93"/>
    <p:sldId id="325" r:id="rId94"/>
    <p:sldId id="692" r:id="rId95"/>
    <p:sldId id="691" r:id="rId96"/>
    <p:sldId id="326" r:id="rId97"/>
    <p:sldId id="694" r:id="rId98"/>
    <p:sldId id="693" r:id="rId99"/>
    <p:sldId id="291" r:id="rId100"/>
    <p:sldId id="696" r:id="rId101"/>
    <p:sldId id="695" r:id="rId102"/>
    <p:sldId id="444" r:id="rId103"/>
    <p:sldId id="697" r:id="rId104"/>
    <p:sldId id="698" r:id="rId105"/>
    <p:sldId id="282" r:id="rId106"/>
    <p:sldId id="582" r:id="rId107"/>
    <p:sldId id="583" r:id="rId108"/>
    <p:sldId id="584" r:id="rId109"/>
    <p:sldId id="585" r:id="rId110"/>
    <p:sldId id="586" r:id="rId111"/>
    <p:sldId id="310" r:id="rId112"/>
    <p:sldId id="324" r:id="rId113"/>
    <p:sldId id="700" r:id="rId114"/>
    <p:sldId id="699" r:id="rId115"/>
    <p:sldId id="299" r:id="rId116"/>
    <p:sldId id="702" r:id="rId117"/>
    <p:sldId id="701" r:id="rId118"/>
    <p:sldId id="314" r:id="rId119"/>
    <p:sldId id="704" r:id="rId120"/>
    <p:sldId id="703" r:id="rId121"/>
    <p:sldId id="270" r:id="rId122"/>
    <p:sldId id="706" r:id="rId123"/>
    <p:sldId id="705" r:id="rId124"/>
    <p:sldId id="313" r:id="rId125"/>
    <p:sldId id="708" r:id="rId126"/>
    <p:sldId id="707" r:id="rId127"/>
    <p:sldId id="312" r:id="rId128"/>
    <p:sldId id="709" r:id="rId129"/>
    <p:sldId id="710" r:id="rId130"/>
    <p:sldId id="315" r:id="rId131"/>
    <p:sldId id="712" r:id="rId132"/>
    <p:sldId id="711" r:id="rId133"/>
    <p:sldId id="552" r:id="rId134"/>
    <p:sldId id="714" r:id="rId135"/>
    <p:sldId id="713" r:id="rId136"/>
    <p:sldId id="317" r:id="rId137"/>
    <p:sldId id="716" r:id="rId138"/>
    <p:sldId id="715" r:id="rId139"/>
    <p:sldId id="553" r:id="rId140"/>
    <p:sldId id="718" r:id="rId141"/>
    <p:sldId id="717" r:id="rId142"/>
    <p:sldId id="281" r:id="rId143"/>
    <p:sldId id="587" r:id="rId144"/>
    <p:sldId id="588" r:id="rId145"/>
    <p:sldId id="589" r:id="rId146"/>
    <p:sldId id="590" r:id="rId147"/>
    <p:sldId id="591" r:id="rId148"/>
    <p:sldId id="336" r:id="rId149"/>
    <p:sldId id="302" r:id="rId150"/>
    <p:sldId id="720" r:id="rId151"/>
    <p:sldId id="719" r:id="rId152"/>
    <p:sldId id="318" r:id="rId153"/>
    <p:sldId id="722" r:id="rId154"/>
    <p:sldId id="721" r:id="rId155"/>
    <p:sldId id="723" r:id="rId156"/>
    <p:sldId id="725" r:id="rId157"/>
    <p:sldId id="724" r:id="rId158"/>
    <p:sldId id="292" r:id="rId159"/>
    <p:sldId id="727" r:id="rId160"/>
    <p:sldId id="726" r:id="rId161"/>
    <p:sldId id="293" r:id="rId162"/>
    <p:sldId id="729" r:id="rId163"/>
    <p:sldId id="728" r:id="rId164"/>
    <p:sldId id="411" r:id="rId165"/>
    <p:sldId id="731" r:id="rId166"/>
    <p:sldId id="730" r:id="rId167"/>
    <p:sldId id="298" r:id="rId168"/>
    <p:sldId id="733" r:id="rId169"/>
    <p:sldId id="732" r:id="rId170"/>
    <p:sldId id="303" r:id="rId171"/>
    <p:sldId id="735" r:id="rId172"/>
    <p:sldId id="734" r:id="rId173"/>
    <p:sldId id="554" r:id="rId174"/>
    <p:sldId id="736" r:id="rId175"/>
    <p:sldId id="737" r:id="rId176"/>
    <p:sldId id="555" r:id="rId177"/>
    <p:sldId id="739" r:id="rId178"/>
    <p:sldId id="738" r:id="rId179"/>
    <p:sldId id="280" r:id="rId180"/>
    <p:sldId id="592" r:id="rId181"/>
    <p:sldId id="593" r:id="rId182"/>
    <p:sldId id="594" r:id="rId183"/>
    <p:sldId id="595" r:id="rId184"/>
    <p:sldId id="596" r:id="rId185"/>
    <p:sldId id="363" r:id="rId186"/>
    <p:sldId id="319" r:id="rId187"/>
    <p:sldId id="741" r:id="rId188"/>
    <p:sldId id="740" r:id="rId189"/>
    <p:sldId id="556" r:id="rId190"/>
    <p:sldId id="743" r:id="rId191"/>
    <p:sldId id="742" r:id="rId192"/>
    <p:sldId id="311" r:id="rId193"/>
    <p:sldId id="745" r:id="rId194"/>
    <p:sldId id="744" r:id="rId195"/>
    <p:sldId id="329" r:id="rId196"/>
    <p:sldId id="747" r:id="rId197"/>
    <p:sldId id="746" r:id="rId198"/>
    <p:sldId id="347" r:id="rId199"/>
    <p:sldId id="748" r:id="rId200"/>
    <p:sldId id="749" r:id="rId201"/>
    <p:sldId id="301" r:id="rId202"/>
    <p:sldId id="751" r:id="rId203"/>
    <p:sldId id="750" r:id="rId204"/>
    <p:sldId id="321" r:id="rId205"/>
    <p:sldId id="753" r:id="rId206"/>
    <p:sldId id="752" r:id="rId207"/>
    <p:sldId id="557" r:id="rId208"/>
    <p:sldId id="755" r:id="rId209"/>
    <p:sldId id="754" r:id="rId210"/>
    <p:sldId id="558" r:id="rId211"/>
    <p:sldId id="757" r:id="rId212"/>
    <p:sldId id="756" r:id="rId213"/>
    <p:sldId id="448" r:id="rId214"/>
    <p:sldId id="759" r:id="rId215"/>
    <p:sldId id="758" r:id="rId216"/>
    <p:sldId id="279" r:id="rId217"/>
    <p:sldId id="597" r:id="rId218"/>
    <p:sldId id="598" r:id="rId219"/>
    <p:sldId id="599" r:id="rId220"/>
    <p:sldId id="600" r:id="rId221"/>
    <p:sldId id="601" r:id="rId222"/>
    <p:sldId id="370" r:id="rId223"/>
    <p:sldId id="266" r:id="rId224"/>
    <p:sldId id="760" r:id="rId225"/>
    <p:sldId id="761" r:id="rId226"/>
    <p:sldId id="559" r:id="rId227"/>
    <p:sldId id="763" r:id="rId228"/>
    <p:sldId id="762" r:id="rId229"/>
    <p:sldId id="446" r:id="rId230"/>
    <p:sldId id="765" r:id="rId231"/>
    <p:sldId id="764" r:id="rId232"/>
    <p:sldId id="300" r:id="rId233"/>
    <p:sldId id="767" r:id="rId234"/>
    <p:sldId id="766" r:id="rId235"/>
    <p:sldId id="560" r:id="rId236"/>
    <p:sldId id="769" r:id="rId237"/>
    <p:sldId id="768" r:id="rId238"/>
    <p:sldId id="327" r:id="rId239"/>
    <p:sldId id="770" r:id="rId240"/>
    <p:sldId id="771" r:id="rId241"/>
    <p:sldId id="561" r:id="rId242"/>
    <p:sldId id="772" r:id="rId243"/>
    <p:sldId id="773" r:id="rId244"/>
    <p:sldId id="562" r:id="rId245"/>
    <p:sldId id="774" r:id="rId246"/>
    <p:sldId id="775" r:id="rId247"/>
    <p:sldId id="518" r:id="rId248"/>
    <p:sldId id="776" r:id="rId249"/>
    <p:sldId id="777" r:id="rId250"/>
    <p:sldId id="563" r:id="rId251"/>
    <p:sldId id="779" r:id="rId252"/>
    <p:sldId id="778" r:id="rId253"/>
    <p:sldId id="267" r:id="rId254"/>
    <p:sldId id="602" r:id="rId255"/>
    <p:sldId id="603" r:id="rId256"/>
    <p:sldId id="604" r:id="rId257"/>
    <p:sldId id="605" r:id="rId258"/>
    <p:sldId id="606" r:id="rId259"/>
    <p:sldId id="382" r:id="rId260"/>
    <p:sldId id="508" r:id="rId261"/>
    <p:sldId id="875" r:id="rId262"/>
    <p:sldId id="874" r:id="rId263"/>
    <p:sldId id="447" r:id="rId264"/>
    <p:sldId id="873" r:id="rId265"/>
    <p:sldId id="872" r:id="rId266"/>
    <p:sldId id="449" r:id="rId267"/>
    <p:sldId id="871" r:id="rId268"/>
    <p:sldId id="870" r:id="rId269"/>
    <p:sldId id="294" r:id="rId270"/>
    <p:sldId id="869" r:id="rId271"/>
    <p:sldId id="868" r:id="rId272"/>
    <p:sldId id="564" r:id="rId273"/>
    <p:sldId id="867" r:id="rId274"/>
    <p:sldId id="866" r:id="rId275"/>
    <p:sldId id="565" r:id="rId276"/>
    <p:sldId id="865" r:id="rId277"/>
    <p:sldId id="864" r:id="rId278"/>
    <p:sldId id="450" r:id="rId279"/>
    <p:sldId id="863" r:id="rId280"/>
    <p:sldId id="862" r:id="rId281"/>
    <p:sldId id="537" r:id="rId282"/>
    <p:sldId id="861" r:id="rId283"/>
    <p:sldId id="860" r:id="rId284"/>
    <p:sldId id="445" r:id="rId285"/>
    <p:sldId id="859" r:id="rId286"/>
    <p:sldId id="858" r:id="rId287"/>
    <p:sldId id="566" r:id="rId288"/>
    <p:sldId id="857" r:id="rId289"/>
    <p:sldId id="856" r:id="rId290"/>
    <p:sldId id="421" r:id="rId291"/>
    <p:sldId id="607" r:id="rId292"/>
    <p:sldId id="608" r:id="rId293"/>
    <p:sldId id="609" r:id="rId294"/>
    <p:sldId id="610" r:id="rId295"/>
    <p:sldId id="611" r:id="rId296"/>
    <p:sldId id="405" r:id="rId297"/>
    <p:sldId id="425" r:id="rId298"/>
    <p:sldId id="838" r:id="rId299"/>
    <p:sldId id="837" r:id="rId300"/>
    <p:sldId id="426" r:id="rId301"/>
    <p:sldId id="840" r:id="rId302"/>
    <p:sldId id="839" r:id="rId303"/>
    <p:sldId id="427" r:id="rId304"/>
    <p:sldId id="842" r:id="rId305"/>
    <p:sldId id="841" r:id="rId306"/>
    <p:sldId id="428" r:id="rId307"/>
    <p:sldId id="843" r:id="rId308"/>
    <p:sldId id="844" r:id="rId309"/>
    <p:sldId id="429" r:id="rId310"/>
    <p:sldId id="846" r:id="rId311"/>
    <p:sldId id="845" r:id="rId312"/>
    <p:sldId id="430" r:id="rId313"/>
    <p:sldId id="848" r:id="rId314"/>
    <p:sldId id="847" r:id="rId315"/>
    <p:sldId id="438" r:id="rId316"/>
    <p:sldId id="850" r:id="rId317"/>
    <p:sldId id="851" r:id="rId318"/>
    <p:sldId id="439" r:id="rId319"/>
    <p:sldId id="852" r:id="rId320"/>
    <p:sldId id="853" r:id="rId321"/>
    <p:sldId id="440" r:id="rId322"/>
    <p:sldId id="855" r:id="rId323"/>
    <p:sldId id="854" r:id="rId324"/>
    <p:sldId id="441" r:id="rId325"/>
    <p:sldId id="835" r:id="rId326"/>
    <p:sldId id="836" r:id="rId327"/>
    <p:sldId id="442" r:id="rId328"/>
    <p:sldId id="833" r:id="rId329"/>
    <p:sldId id="834" r:id="rId330"/>
    <p:sldId id="423" r:id="rId331"/>
    <p:sldId id="374" r:id="rId332"/>
    <p:sldId id="832" r:id="rId333"/>
    <p:sldId id="831" r:id="rId334"/>
    <p:sldId id="352" r:id="rId335"/>
    <p:sldId id="811" r:id="rId336"/>
    <p:sldId id="810" r:id="rId337"/>
    <p:sldId id="567" r:id="rId338"/>
    <p:sldId id="809" r:id="rId339"/>
    <p:sldId id="830" r:id="rId340"/>
    <p:sldId id="443" r:id="rId341"/>
    <p:sldId id="808" r:id="rId342"/>
    <p:sldId id="829" r:id="rId343"/>
    <p:sldId id="349" r:id="rId344"/>
    <p:sldId id="807" r:id="rId345"/>
    <p:sldId id="828" r:id="rId346"/>
    <p:sldId id="568" r:id="rId347"/>
    <p:sldId id="806" r:id="rId348"/>
    <p:sldId id="827" r:id="rId349"/>
    <p:sldId id="328" r:id="rId350"/>
    <p:sldId id="805" r:id="rId351"/>
    <p:sldId id="826" r:id="rId352"/>
    <p:sldId id="569" r:id="rId353"/>
    <p:sldId id="804" r:id="rId354"/>
    <p:sldId id="825" r:id="rId355"/>
    <p:sldId id="316" r:id="rId356"/>
    <p:sldId id="803" r:id="rId357"/>
    <p:sldId id="824" r:id="rId358"/>
    <p:sldId id="348" r:id="rId359"/>
    <p:sldId id="802" r:id="rId360"/>
    <p:sldId id="812" r:id="rId361"/>
    <p:sldId id="437" r:id="rId362"/>
    <p:sldId id="532" r:id="rId363"/>
    <p:sldId id="801" r:id="rId364"/>
    <p:sldId id="823" r:id="rId365"/>
    <p:sldId id="530" r:id="rId366"/>
    <p:sldId id="800" r:id="rId367"/>
    <p:sldId id="822" r:id="rId368"/>
    <p:sldId id="531" r:id="rId369"/>
    <p:sldId id="799" r:id="rId370"/>
    <p:sldId id="821" r:id="rId371"/>
    <p:sldId id="570" r:id="rId372"/>
    <p:sldId id="798" r:id="rId373"/>
    <p:sldId id="820" r:id="rId374"/>
    <p:sldId id="571" r:id="rId375"/>
    <p:sldId id="797" r:id="rId376"/>
    <p:sldId id="819" r:id="rId377"/>
    <p:sldId id="492" r:id="rId378"/>
    <p:sldId id="796" r:id="rId379"/>
    <p:sldId id="818" r:id="rId380"/>
    <p:sldId id="522" r:id="rId381"/>
    <p:sldId id="795" r:id="rId382"/>
    <p:sldId id="817" r:id="rId383"/>
    <p:sldId id="468" r:id="rId384"/>
    <p:sldId id="794" r:id="rId385"/>
    <p:sldId id="816" r:id="rId386"/>
    <p:sldId id="528" r:id="rId387"/>
    <p:sldId id="793" r:id="rId388"/>
    <p:sldId id="815" r:id="rId389"/>
    <p:sldId id="466" r:id="rId390"/>
    <p:sldId id="814" r:id="rId391"/>
    <p:sldId id="897" r:id="rId392"/>
    <p:sldId id="451" r:id="rId393"/>
    <p:sldId id="393" r:id="rId394"/>
    <p:sldId id="876" r:id="rId395"/>
    <p:sldId id="898" r:id="rId396"/>
    <p:sldId id="572" r:id="rId397"/>
    <p:sldId id="877" r:id="rId398"/>
    <p:sldId id="899" r:id="rId399"/>
    <p:sldId id="789" r:id="rId400"/>
    <p:sldId id="878" r:id="rId401"/>
    <p:sldId id="900" r:id="rId402"/>
    <p:sldId id="465" r:id="rId403"/>
    <p:sldId id="879" r:id="rId404"/>
    <p:sldId id="901" r:id="rId405"/>
    <p:sldId id="529" r:id="rId406"/>
    <p:sldId id="880" r:id="rId407"/>
    <p:sldId id="902" r:id="rId408"/>
    <p:sldId id="538" r:id="rId409"/>
    <p:sldId id="881" r:id="rId410"/>
    <p:sldId id="903" r:id="rId411"/>
    <p:sldId id="539" r:id="rId412"/>
    <p:sldId id="882" r:id="rId413"/>
    <p:sldId id="904" r:id="rId414"/>
    <p:sldId id="533" r:id="rId415"/>
    <p:sldId id="883" r:id="rId416"/>
    <p:sldId id="573" r:id="rId417"/>
    <p:sldId id="884" r:id="rId418"/>
    <p:sldId id="905" r:id="rId419"/>
    <p:sldId id="534" r:id="rId420"/>
    <p:sldId id="781" r:id="rId421"/>
    <p:sldId id="536" r:id="rId422"/>
    <p:sldId id="813" r:id="rId423"/>
    <p:sldId id="469" r:id="rId424"/>
    <p:sldId id="460" r:id="rId425"/>
    <p:sldId id="461" r:id="rId426"/>
    <p:sldId id="459" r:id="rId427"/>
    <p:sldId id="458" r:id="rId428"/>
    <p:sldId id="457" r:id="rId429"/>
    <p:sldId id="612" r:id="rId430"/>
    <p:sldId id="613" r:id="rId431"/>
    <p:sldId id="614" r:id="rId432"/>
    <p:sldId id="540" r:id="rId433"/>
    <p:sldId id="541" r:id="rId434"/>
    <p:sldId id="542" r:id="rId435"/>
    <p:sldId id="543" r:id="rId436"/>
    <p:sldId id="544" r:id="rId437"/>
    <p:sldId id="545" r:id="rId438"/>
    <p:sldId id="546" r:id="rId439"/>
    <p:sldId id="547" r:id="rId440"/>
    <p:sldId id="548" r:id="rId441"/>
    <p:sldId id="549" r:id="rId442"/>
    <p:sldId id="550" r:id="rId443"/>
    <p:sldId id="551" r:id="rId444"/>
    <p:sldId id="628" r:id="rId445"/>
    <p:sldId id="615" r:id="rId446"/>
    <p:sldId id="885" r:id="rId447"/>
    <p:sldId id="922" r:id="rId448"/>
    <p:sldId id="886" r:id="rId449"/>
    <p:sldId id="921" r:id="rId450"/>
    <p:sldId id="920" r:id="rId451"/>
    <p:sldId id="617" r:id="rId452"/>
    <p:sldId id="887" r:id="rId453"/>
    <p:sldId id="919" r:id="rId454"/>
    <p:sldId id="618" r:id="rId455"/>
    <p:sldId id="888" r:id="rId456"/>
    <p:sldId id="918" r:id="rId457"/>
    <p:sldId id="619" r:id="rId458"/>
    <p:sldId id="889" r:id="rId459"/>
    <p:sldId id="917" r:id="rId460"/>
    <p:sldId id="620" r:id="rId461"/>
    <p:sldId id="915" r:id="rId462"/>
    <p:sldId id="916" r:id="rId463"/>
    <p:sldId id="621" r:id="rId464"/>
    <p:sldId id="891" r:id="rId465"/>
    <p:sldId id="914" r:id="rId466"/>
    <p:sldId id="892" r:id="rId467"/>
    <p:sldId id="912" r:id="rId468"/>
    <p:sldId id="913" r:id="rId469"/>
    <p:sldId id="623" r:id="rId470"/>
    <p:sldId id="910" r:id="rId471"/>
    <p:sldId id="911" r:id="rId472"/>
    <p:sldId id="894" r:id="rId473"/>
    <p:sldId id="909" r:id="rId474"/>
    <p:sldId id="908" r:id="rId475"/>
    <p:sldId id="625" r:id="rId476"/>
    <p:sldId id="895" r:id="rId477"/>
    <p:sldId id="907" r:id="rId478"/>
    <p:sldId id="626" r:id="rId479"/>
    <p:sldId id="896" r:id="rId480"/>
    <p:sldId id="906" r:id="rId481"/>
    <p:sldId id="629" r:id="rId482"/>
    <p:sldId id="630" r:id="rId483"/>
    <p:sldId id="631" r:id="rId484"/>
    <p:sldId id="632" r:id="rId485"/>
    <p:sldId id="633" r:id="rId486"/>
    <p:sldId id="634" r:id="rId487"/>
    <p:sldId id="635" r:id="rId488"/>
    <p:sldId id="924" r:id="rId4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0C9"/>
    <a:srgbClr val="716557"/>
    <a:srgbClr val="F7CEA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7" autoAdjust="0"/>
    <p:restoredTop sz="0" autoAdjust="0"/>
  </p:normalViewPr>
  <p:slideViewPr>
    <p:cSldViewPr snapToGrid="0">
      <p:cViewPr varScale="1">
        <p:scale>
          <a:sx n="76" d="100"/>
          <a:sy n="76" d="100"/>
        </p:scale>
        <p:origin x="1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notesMaster" Target="notesMasters/notesMaster1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492" Type="http://schemas.openxmlformats.org/officeDocument/2006/relationships/viewProps" Target="viewProps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slide" Target="slides/slide482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494" Type="http://schemas.openxmlformats.org/officeDocument/2006/relationships/tableStyles" Target="tableStyles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116" Type="http://schemas.openxmlformats.org/officeDocument/2006/relationships/slide" Target="slides/slide115.xml"/><Relationship Id="rId158" Type="http://schemas.openxmlformats.org/officeDocument/2006/relationships/slide" Target="slides/slide157.xml"/><Relationship Id="rId323" Type="http://schemas.openxmlformats.org/officeDocument/2006/relationships/slide" Target="slides/slide322.xml"/><Relationship Id="rId20" Type="http://schemas.openxmlformats.org/officeDocument/2006/relationships/slide" Target="slides/slide19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presProps" Target="presProps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theme" Target="theme/theme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74F9-2127-47BC-A3AA-A0CFCCF358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AC375-A4C5-491F-B77B-9E4ED664F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0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drinks.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man hears a person speaking.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00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22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78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king speaks to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63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see the house.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48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is chained to a 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89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table has a box of fruit.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49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see a tree on the road.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71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house has no windows.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4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writes.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82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22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68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walk the road to the house.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14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boat in the storm.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89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walks up the stairs.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78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man cuts the fruit on the 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0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king has no belt.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17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man cuts the grain.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56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5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reads.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0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84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25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man stretches the belt.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56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horse is tied to a 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71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pig does not walk.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6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horse is not the same as a camel.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8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ties a belt.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00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house does not have any animals.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62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cut a hole in the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82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sun is hot.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9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sits.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05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insect flies straight.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151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fruit is sweet.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1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man sees a hole in the net.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53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 goes up from the mountain.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357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fish has no bones.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114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animal works the grain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004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tower is to the left of the wall.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09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whip the horse.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155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man measures the stick.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82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 not have time to write.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0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man smells a fish.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726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king loves his horses.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4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man has a good heart.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87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see all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3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air is coming from the mouth.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155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write a new 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878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know the person.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87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500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70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042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392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man sees the moon.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84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411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436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brought to Jesus someone who was deaf and had difficulty speaking.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31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begged Jesus to lay his hand on him.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34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took him aside from the crowd privately.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320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put His fingers into his 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717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spitting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07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touched his tongue.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18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looked up to Heaven.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418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sighed.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sun comes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582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said to him “ </a:t>
            </a:r>
            <a:r>
              <a:rPr lang="en-US" dirty="0" err="1"/>
              <a:t>Ephphatha</a:t>
            </a:r>
            <a:r>
              <a:rPr lang="en-US" dirty="0"/>
              <a:t>, “ that is to say, “Open!”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054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Immediately his hearing was opened.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83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 tongue was loosened.  What prevented his tongue was destroyed.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542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could speak clearly.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443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person sees the road.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4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man sees the sun come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C375-A4C5-491F-B77B-9E4ED664F6C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7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27C0-F531-43C1-9B9A-670D1F407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80C71-681B-48A5-90E6-471C95A60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5650B-BA94-440E-9B61-E80F205B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F7B40-261A-44E4-9BCF-7A4B437E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6C98-984F-4EB3-A9FF-1B146F1A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4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E80C-1370-4859-B40F-192BDA74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19112-4C5E-40E8-88F6-5208DBC2E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8A315-88E0-4203-AC2A-98438C79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7747F-5718-4F23-8E3B-E51046D8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FA0A4-F088-4243-A2C0-D2B4F56E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4FC8F-37C9-401E-B6B8-A0D0D960B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4DB17-C972-4218-8E3B-A394CEC9C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E5FAA-4DAF-41F7-BEFF-8DA3B7F5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11850-D667-456F-A3F3-39CF3B96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B093-A503-4F97-85FA-AAB52966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1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5DE8-51FE-429A-8FCD-C6A7D976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CFCCC-3FE3-4B3D-9A90-E98569B65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B41AD-E5C2-4E52-A99D-71057CB1F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3DE32-D529-4017-9058-438F72F48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5268-6F6F-4C3F-8055-07DCEA1DD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9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71046-580F-46FB-8383-F41BD9BA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D7763-21A7-4E85-8726-28731F4F5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AE6EE-B629-4D35-9848-1D9B7A49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FE94-1950-40A1-93A4-BB04700C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56B95-8D5D-4EC1-B13C-D75599DF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4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7FE5-E533-4E51-AAEE-2DB4C5C4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8D3C9-66F2-43D7-8126-DE1206F0E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5F423-584B-4E5D-8E74-02E719C35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ECD1-B7B1-44D7-885A-44E6444CD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D75DE-A45A-4A1F-A578-7B3F2B9B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EFD3B-07A0-4074-B11F-E24647132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4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0717-6A78-4E86-8CA3-038D84E6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767F-926B-4281-97F4-1E9B0FCC3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A77DF-5CCE-41D1-B409-A56E312A7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48CB5-54C0-437E-9322-E7E259773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94F9A-DBDB-429D-9069-2E43F7821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4FF6D-7BBB-4F70-A757-B7E6AFE2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323A4-9782-431D-8403-141CD52A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BE183E-5179-4D0D-8A9B-D0DF7BFA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7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8166-F182-42FA-88FF-16EBE13E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8E976-B0C0-4C99-90D9-FCAD7D71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C633A-31B5-4025-96B7-8CE56132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CD6E2-8CB1-407D-88E8-16780EDB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5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BD26B-E42A-44C6-B4E0-48AEBBC0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6080F-32D4-4EC1-9F27-9D863BAD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99309-2FB7-474D-B572-3FE851B3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9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A745-6042-4840-9944-7A4718F6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76642-D346-4CB5-AD5E-7435B6EF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D6472-890F-4897-B105-9211816B1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B4908-1B13-44AF-90DF-E634EE8F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4012B-873B-4B5E-A9B1-512FF3F5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B0F5C-62FC-492A-B2ED-E4303659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586A-6110-4A56-822B-85B09CC8C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7FFF6C-E64C-42C7-B23D-9BE2278ED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443FA-EA65-42C2-B597-40C2FDA0F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C4A2E-38BB-415E-ADFE-A065600F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F18F1-E7AA-4550-B1A7-55C340C21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A6205-514A-400E-93A3-01B3B4BA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8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416139-A4D6-4B52-BCDC-812C4375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361A5-7DC4-46C9-9303-2AFEA480B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B5D99-387E-40C4-87F1-4A42394A9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5F052-F18B-4305-9344-9F42A1CE83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0B932-97A1-41DE-BC7C-2BAFDA6FE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D3FEB-03E9-4B2D-9087-49C5FDE14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BE2CE-37C1-4F7C-8990-9DC0E4652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gi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g"/><Relationship Id="rId4" Type="http://schemas.openxmlformats.org/officeDocument/2006/relationships/image" Target="../media/image188.jp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g"/><Relationship Id="rId4" Type="http://schemas.openxmlformats.org/officeDocument/2006/relationships/image" Target="../media/image194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gi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gi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4.png"/><Relationship Id="rId4" Type="http://schemas.openxmlformats.org/officeDocument/2006/relationships/image" Target="../media/image293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8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8.png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gif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gif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gif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2.gif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03.png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gif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8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2.png"/><Relationship Id="rId4" Type="http://schemas.openxmlformats.org/officeDocument/2006/relationships/image" Target="../media/image411.pn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4.pn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3.pn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7.pn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9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1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3.png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5.png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9.pn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1.png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3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5.png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gi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gi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e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459584-971B-F58F-AECE-C21C72678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6D41E-040C-3F7D-004A-7A73A0977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8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A7E96-02F6-4C9E-96AF-D0960B6DE1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51" y="1252003"/>
            <a:ext cx="3744993" cy="321150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F823CB-2C57-44CF-86C5-4ED60210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53" y="1179928"/>
            <a:ext cx="3601163" cy="44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86DB6-3723-4911-90D8-CF7E8143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124" y="1688943"/>
            <a:ext cx="3764378" cy="3646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59E2D-DF83-138E-01AD-474CAA046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03" y="1036370"/>
            <a:ext cx="36480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057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22C51ED9-58C2-4814-AE4F-65EF68F6A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660" y="4804560"/>
            <a:ext cx="1322363" cy="12909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 </a:t>
            </a: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ot    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86DB6-3723-4911-90D8-CF7E8143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124" y="1688943"/>
            <a:ext cx="3764378" cy="3646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F0F04-B8D4-E2C0-E1B2-6FABA1264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03" y="1036370"/>
            <a:ext cx="36480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7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97B952-6D6A-4FE4-ACD2-8BE8ED9E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1" y="1554027"/>
            <a:ext cx="4106932" cy="37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857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BA3B8-8CD3-48A8-9ADF-E6A784E49A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66" y="891163"/>
            <a:ext cx="3569131" cy="286929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7B952-6D6A-4FE4-ACD2-8BE8ED9E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11" y="1554027"/>
            <a:ext cx="4106932" cy="37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E8FEACB-55B1-4FFA-950B-3136EFDB2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096" y="3991694"/>
            <a:ext cx="1935678" cy="23368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ing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uler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aster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BA3B8-8CD3-48A8-9ADF-E6A784E49A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66" y="891163"/>
            <a:ext cx="3569131" cy="286929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7B952-6D6A-4FE4-ACD2-8BE8ED9E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11" y="1554027"/>
            <a:ext cx="4106932" cy="37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72AB4-02D0-468C-A850-98918EBDA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622" y="391886"/>
            <a:ext cx="7587852" cy="2278286"/>
          </a:xfrm>
          <a:prstGeom prst="rect">
            <a:avLst/>
          </a:prstGeom>
        </p:spPr>
      </p:pic>
      <p:pic>
        <p:nvPicPr>
          <p:cNvPr id="4" name="image47.jpeg">
            <a:extLst>
              <a:ext uri="{FF2B5EF4-FFF2-40B4-BE49-F238E27FC236}">
                <a16:creationId xmlns:a16="http://schemas.microsoft.com/office/drawing/2014/main" id="{99735C3A-DE86-428F-86BB-893D93604DB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42622" y="2713041"/>
            <a:ext cx="2515235" cy="2949575"/>
          </a:xfrm>
          <a:prstGeom prst="rect">
            <a:avLst/>
          </a:prstGeom>
        </p:spPr>
      </p:pic>
      <p:pic>
        <p:nvPicPr>
          <p:cNvPr id="5" name="image48.jpeg">
            <a:extLst>
              <a:ext uri="{FF2B5EF4-FFF2-40B4-BE49-F238E27FC236}">
                <a16:creationId xmlns:a16="http://schemas.microsoft.com/office/drawing/2014/main" id="{D2E5DC6F-3814-41BC-B355-6AA226157CA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1628" y="2999108"/>
            <a:ext cx="231775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30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CFA0F-A911-4B87-B77A-B7230B7B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42" y="463139"/>
            <a:ext cx="8541832" cy="1795146"/>
          </a:xfrm>
          <a:prstGeom prst="rect">
            <a:avLst/>
          </a:prstGeom>
        </p:spPr>
      </p:pic>
      <p:pic>
        <p:nvPicPr>
          <p:cNvPr id="4" name="image52.jpeg">
            <a:extLst>
              <a:ext uri="{FF2B5EF4-FFF2-40B4-BE49-F238E27FC236}">
                <a16:creationId xmlns:a16="http://schemas.microsoft.com/office/drawing/2014/main" id="{FB4DBCAE-CD67-4C43-952F-39D282DED8D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32816" y="2972249"/>
            <a:ext cx="2538730" cy="2884805"/>
          </a:xfrm>
          <a:prstGeom prst="rect">
            <a:avLst/>
          </a:prstGeom>
        </p:spPr>
      </p:pic>
      <p:pic>
        <p:nvPicPr>
          <p:cNvPr id="5" name="image53.jpeg">
            <a:extLst>
              <a:ext uri="{FF2B5EF4-FFF2-40B4-BE49-F238E27FC236}">
                <a16:creationId xmlns:a16="http://schemas.microsoft.com/office/drawing/2014/main" id="{06A9B45E-B5AB-4316-9168-83D8F1206F8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6294" y="2793671"/>
            <a:ext cx="25095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4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AD3EE-B5B3-4C1B-BDE9-DA312451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64" y="748147"/>
            <a:ext cx="7259165" cy="1844172"/>
          </a:xfrm>
          <a:prstGeom prst="rect">
            <a:avLst/>
          </a:prstGeom>
        </p:spPr>
      </p:pic>
      <p:pic>
        <p:nvPicPr>
          <p:cNvPr id="4" name="image56.jpeg">
            <a:extLst>
              <a:ext uri="{FF2B5EF4-FFF2-40B4-BE49-F238E27FC236}">
                <a16:creationId xmlns:a16="http://schemas.microsoft.com/office/drawing/2014/main" id="{32BFF5B4-8960-487D-A0F4-C940106A18F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7545" y="3600911"/>
            <a:ext cx="2575560" cy="1983740"/>
          </a:xfrm>
          <a:prstGeom prst="rect">
            <a:avLst/>
          </a:prstGeom>
        </p:spPr>
      </p:pic>
      <p:pic>
        <p:nvPicPr>
          <p:cNvPr id="5" name="image57.jpeg">
            <a:extLst>
              <a:ext uri="{FF2B5EF4-FFF2-40B4-BE49-F238E27FC236}">
                <a16:creationId xmlns:a16="http://schemas.microsoft.com/office/drawing/2014/main" id="{F8F3583F-A744-4F63-8ECB-18B64BE54A7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35688" y="2993332"/>
            <a:ext cx="2549525" cy="286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874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8C16E-6765-4259-BC9F-F7E98AA3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184" y="712520"/>
            <a:ext cx="6846043" cy="1935174"/>
          </a:xfrm>
          <a:prstGeom prst="rect">
            <a:avLst/>
          </a:prstGeom>
        </p:spPr>
      </p:pic>
      <p:pic>
        <p:nvPicPr>
          <p:cNvPr id="4" name="image61.jpeg">
            <a:extLst>
              <a:ext uri="{FF2B5EF4-FFF2-40B4-BE49-F238E27FC236}">
                <a16:creationId xmlns:a16="http://schemas.microsoft.com/office/drawing/2014/main" id="{2082D7DF-B6B9-4319-BF5D-984A6669FC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0499" y="3092389"/>
            <a:ext cx="2555875" cy="2235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997494-1EE0-57E0-411C-74AFA732D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28" y="2914960"/>
            <a:ext cx="3034146" cy="25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27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BC454-B1C7-4A03-AF8A-B4CF4DCB9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84" y="308758"/>
            <a:ext cx="8624567" cy="2203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E2BE5C-695C-A500-9ECD-5D31752EE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42" y="2828925"/>
            <a:ext cx="2909298" cy="311881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66531-59EF-7D1B-D06F-A517EA605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996" y="2653283"/>
            <a:ext cx="2667641" cy="3617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933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9EC966A7-9E13-4AC9-A45F-E145ECA48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591" y="4909563"/>
            <a:ext cx="4902506" cy="12042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ater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wet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A7E96-02F6-4C9E-96AF-D0960B6DE1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51" y="1252003"/>
            <a:ext cx="3744993" cy="321150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F823CB-2C57-44CF-86C5-4ED60210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53" y="1179928"/>
            <a:ext cx="3601163" cy="44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8214C-B66C-4BA2-A5A4-2D90B80F7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17" y="237507"/>
            <a:ext cx="8822131" cy="2487090"/>
          </a:xfrm>
          <a:prstGeom prst="rect">
            <a:avLst/>
          </a:prstGeom>
        </p:spPr>
      </p:pic>
      <p:pic>
        <p:nvPicPr>
          <p:cNvPr id="4" name="image69.jpeg">
            <a:extLst>
              <a:ext uri="{FF2B5EF4-FFF2-40B4-BE49-F238E27FC236}">
                <a16:creationId xmlns:a16="http://schemas.microsoft.com/office/drawing/2014/main" id="{75789D87-7EAD-41A7-B2C7-FD086D0C5A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9066" y="3429000"/>
            <a:ext cx="2302510" cy="2606040"/>
          </a:xfrm>
          <a:prstGeom prst="rect">
            <a:avLst/>
          </a:prstGeom>
        </p:spPr>
      </p:pic>
      <p:pic>
        <p:nvPicPr>
          <p:cNvPr id="5" name="image70.jpeg">
            <a:extLst>
              <a:ext uri="{FF2B5EF4-FFF2-40B4-BE49-F238E27FC236}">
                <a16:creationId xmlns:a16="http://schemas.microsoft.com/office/drawing/2014/main" id="{A8A6D313-0677-428B-8260-67BECBAE8F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8877" y="3429000"/>
            <a:ext cx="2343150" cy="25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46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BCBE17-E324-6591-75D8-4D53A2AE857D}"/>
              </a:ext>
            </a:extLst>
          </p:cNvPr>
          <p:cNvSpPr txBox="1">
            <a:spLocks/>
          </p:cNvSpPr>
          <p:nvPr/>
        </p:nvSpPr>
        <p:spPr>
          <a:xfrm>
            <a:off x="4287283" y="3021122"/>
            <a:ext cx="3617434" cy="8157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19615796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65982-3A0C-429A-8608-651BD8C09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5" y="1414326"/>
            <a:ext cx="4139527" cy="38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41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91B94-1AF0-4CCE-8715-112D171415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749" y="961611"/>
            <a:ext cx="4027945" cy="336241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265982-3A0C-429A-8608-651BD8C09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5" y="1414326"/>
            <a:ext cx="4139527" cy="38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91B94-1AF0-4CCE-8715-112D171415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749" y="961611"/>
            <a:ext cx="4027945" cy="3362416"/>
          </a:xfrm>
          <a:prstGeom prst="rect">
            <a:avLst/>
          </a:prstGeom>
          <a:noFill/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40254994-F6ED-43AB-9FA3-89D5AF619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872" y="4615662"/>
            <a:ext cx="2327698" cy="14519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iver 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stream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65982-3A0C-429A-8608-651BD8C09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5" y="1414326"/>
            <a:ext cx="4139527" cy="38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358711" y="-420914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419C6E-D287-49CE-93D0-449B1C82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68" y="2394887"/>
            <a:ext cx="4321081" cy="23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928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358711" y="-420914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44DE5-6006-4B57-84C0-9C6F9E13C8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619" y="1031050"/>
            <a:ext cx="3751767" cy="357174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19C6E-D287-49CE-93D0-449B1C825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68" y="2394887"/>
            <a:ext cx="4321081" cy="23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358711" y="-420914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28AA3CE8-8558-4EB5-B9CF-3F9D102D9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134" y="5064996"/>
            <a:ext cx="1579763" cy="771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oat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44DE5-6006-4B57-84C0-9C6F9E13C8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619" y="1031050"/>
            <a:ext cx="3751767" cy="357174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19C6E-D287-49CE-93D0-449B1C825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68" y="2394887"/>
            <a:ext cx="4321081" cy="23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E3024-189F-4083-91A6-86CC716E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51" y="986245"/>
            <a:ext cx="3281999" cy="5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512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E2B33-10DE-4605-B69C-BDD9E87DF5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36" y="980661"/>
            <a:ext cx="3933825" cy="343635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E3024-189F-4083-91A6-86CC716E2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51" y="986245"/>
            <a:ext cx="3281999" cy="5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61E3C6-AD07-4AB9-BC3D-D77FF4D94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85" y="1309221"/>
            <a:ext cx="4160725" cy="44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625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E805FFD5-B126-4958-85C2-E2CBA3119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733" y="4954046"/>
            <a:ext cx="1843314" cy="6485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torm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E2B33-10DE-4605-B69C-BDD9E87DF5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36" y="980661"/>
            <a:ext cx="3933825" cy="343635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E3024-189F-4083-91A6-86CC716E2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51" y="986245"/>
            <a:ext cx="3281999" cy="5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45863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D1A5A8-32D8-4EC2-A65B-919DE923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3" y="1238363"/>
            <a:ext cx="4348524" cy="46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528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45863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EB265-5B6D-48B0-A6D1-FF65303266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082" y="867263"/>
            <a:ext cx="3505523" cy="395139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D1A5A8-32D8-4EC2-A65B-919DE923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3" y="1238363"/>
            <a:ext cx="4348524" cy="46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45863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50443057-EA22-40D5-B588-E10643DE4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755" y="5258672"/>
            <a:ext cx="1632176" cy="7320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alk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EB265-5B6D-48B0-A6D1-FF65303266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082" y="867263"/>
            <a:ext cx="3505523" cy="395139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D1A5A8-32D8-4EC2-A65B-919DE923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3" y="1238363"/>
            <a:ext cx="4348524" cy="46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2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AD71A7-0F15-4B18-91C8-A000FE19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26" y="2550703"/>
            <a:ext cx="4998197" cy="19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01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C155C7-7AAD-4EF8-9CB7-3F80534EDA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78" y="1248598"/>
            <a:ext cx="3900971" cy="234700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D71A7-0F15-4B18-91C8-A000FE19F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26" y="2550703"/>
            <a:ext cx="4998197" cy="19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72C8625-6E48-4CC0-87C4-1D8281754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477" y="4261109"/>
            <a:ext cx="2002972" cy="1144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nife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C155C7-7AAD-4EF8-9CB7-3F80534EDA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78" y="1248598"/>
            <a:ext cx="3900971" cy="234700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D71A7-0F15-4B18-91C8-A000FE19F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26" y="2550703"/>
            <a:ext cx="4998197" cy="19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76644-DFBB-4A39-8E91-FCC4530EC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74" y="1526289"/>
            <a:ext cx="3062968" cy="42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655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6BF1BD-B6E9-4786-BE5B-B631ACA3CA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95" y="963637"/>
            <a:ext cx="3093365" cy="426444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76644-DFBB-4A39-8E91-FCC4530EC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74" y="1526289"/>
            <a:ext cx="3062968" cy="42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68161DEC-0DD6-45FF-8297-F5C896138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903" y="5228081"/>
            <a:ext cx="2053882" cy="6662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word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6BF1BD-B6E9-4786-BE5B-B631ACA3CA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95" y="963637"/>
            <a:ext cx="3093365" cy="426444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76644-DFBB-4A39-8E91-FCC4530EC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75" y="1454534"/>
            <a:ext cx="3062968" cy="42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7F16B-152C-4F7C-A271-572E25AF2C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54" y="847725"/>
            <a:ext cx="3441270" cy="380868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1E3C6-AD07-4AB9-BC3D-D77FF4D94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85" y="1309221"/>
            <a:ext cx="4160725" cy="44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9001DC-3A8E-48EE-ADE4-77B44A4FA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81" y="1873548"/>
            <a:ext cx="4532055" cy="33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397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EF9C7-B0CC-44F2-8E76-4C7EBE2095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83" y="1190210"/>
            <a:ext cx="3078593" cy="359876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001DC-3A8E-48EE-ADE4-77B44A4F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81" y="1873548"/>
            <a:ext cx="4532055" cy="33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E621B93-79B0-41D5-B54D-3C9A7D654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181" y="5298356"/>
            <a:ext cx="1384595" cy="7388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elt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EF9C7-B0CC-44F2-8E76-4C7EBE2095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83" y="1190210"/>
            <a:ext cx="3078593" cy="359876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001DC-3A8E-48EE-ADE4-77B44A4F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81" y="1873548"/>
            <a:ext cx="4532055" cy="33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2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4151B-E18E-41B3-B244-52015AB95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89" y="1319011"/>
            <a:ext cx="1416707" cy="42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876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341F3-7119-4C83-B7FF-C33600FAD2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1709" y="2199977"/>
            <a:ext cx="3579141" cy="156786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DF488F-A627-4883-9002-85401BC5D99A}"/>
              </a:ext>
            </a:extLst>
          </p:cNvPr>
          <p:cNvSpPr/>
          <p:nvPr/>
        </p:nvSpPr>
        <p:spPr>
          <a:xfrm>
            <a:off x="8927024" y="1952786"/>
            <a:ext cx="185979" cy="2603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4151B-E18E-41B3-B244-52015AB9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89" y="1319011"/>
            <a:ext cx="1416707" cy="42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E621B93-79B0-41D5-B54D-3C9A7D654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338" y="5123686"/>
            <a:ext cx="2415350" cy="8164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tick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341F3-7119-4C83-B7FF-C33600FAD2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1709" y="2199977"/>
            <a:ext cx="3579141" cy="156786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DF488F-A627-4883-9002-85401BC5D99A}"/>
              </a:ext>
            </a:extLst>
          </p:cNvPr>
          <p:cNvSpPr/>
          <p:nvPr/>
        </p:nvSpPr>
        <p:spPr>
          <a:xfrm>
            <a:off x="8927024" y="1952786"/>
            <a:ext cx="185979" cy="2603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4151B-E18E-41B3-B244-52015AB9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89" y="1319011"/>
            <a:ext cx="1416707" cy="42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4F7D3-3526-4B86-9358-6FBAA2B00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26" y="1425291"/>
            <a:ext cx="3563106" cy="39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3953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BCE76-5BA8-4CF7-B3D4-AFCDE1CE10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88" y="839651"/>
            <a:ext cx="2943709" cy="371828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4F7D3-3526-4B86-9358-6FBAA2B00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26" y="1425291"/>
            <a:ext cx="3563106" cy="39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9620BB09-29E0-4CBA-87BF-78A9A22ED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848" y="4834393"/>
            <a:ext cx="2067951" cy="1322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rain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heat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BCE76-5BA8-4CF7-B3D4-AFCDE1CE10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88" y="839651"/>
            <a:ext cx="2943709" cy="371828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4F7D3-3526-4B86-9358-6FBAA2B00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26" y="1425291"/>
            <a:ext cx="3563106" cy="39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2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829E9-CD60-C66D-D113-D54F3B99E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21" y="2099848"/>
            <a:ext cx="29241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84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48">
            <a:extLst>
              <a:ext uri="{FF2B5EF4-FFF2-40B4-BE49-F238E27FC236}">
                <a16:creationId xmlns:a16="http://schemas.microsoft.com/office/drawing/2014/main" id="{3770128C-65C0-4668-80C9-6DE08F159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1737" y="4853944"/>
            <a:ext cx="1885071" cy="12942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up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rink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7F16B-152C-4F7C-A271-572E25AF2C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54" y="847725"/>
            <a:ext cx="3441270" cy="380868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1E3C6-AD07-4AB9-BC3D-D77FF4D94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85" y="1309221"/>
            <a:ext cx="4160725" cy="44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9842C-7545-4B77-B83E-EF88210BA448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01" y="1255768"/>
            <a:ext cx="3193179" cy="281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186D3-421A-1C31-FEC3-64583DF94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21" y="2099848"/>
            <a:ext cx="29241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6489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9620BB09-29E0-4CBA-87BF-78A9A22ED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614" y="4545709"/>
            <a:ext cx="2067951" cy="1322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tair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level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9842C-7545-4B77-B83E-EF88210BA448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01" y="1255768"/>
            <a:ext cx="3193179" cy="281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A1AE6-CCDB-658C-D4AF-55A111798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21" y="2099848"/>
            <a:ext cx="29241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9A6DB-64A0-47D5-880C-538CB2853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13" y="213757"/>
            <a:ext cx="8447670" cy="2234785"/>
          </a:xfrm>
          <a:prstGeom prst="rect">
            <a:avLst/>
          </a:prstGeom>
        </p:spPr>
      </p:pic>
      <p:pic>
        <p:nvPicPr>
          <p:cNvPr id="3" name="image74.jpeg">
            <a:extLst>
              <a:ext uri="{FF2B5EF4-FFF2-40B4-BE49-F238E27FC236}">
                <a16:creationId xmlns:a16="http://schemas.microsoft.com/office/drawing/2014/main" id="{3481C262-4483-403D-A7F5-AE2795529AA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1220" y="2741567"/>
            <a:ext cx="2710109" cy="2995997"/>
          </a:xfrm>
          <a:prstGeom prst="rect">
            <a:avLst/>
          </a:prstGeom>
        </p:spPr>
      </p:pic>
      <p:pic>
        <p:nvPicPr>
          <p:cNvPr id="4" name="image75.jpeg">
            <a:extLst>
              <a:ext uri="{FF2B5EF4-FFF2-40B4-BE49-F238E27FC236}">
                <a16:creationId xmlns:a16="http://schemas.microsoft.com/office/drawing/2014/main" id="{16457983-AE13-482A-8D07-91ED6A65D1A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20672" y="3083579"/>
            <a:ext cx="259588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3658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7E4D0A-76EA-43BF-AB27-C4031F9D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01" y="463139"/>
            <a:ext cx="7362583" cy="2134578"/>
          </a:xfrm>
          <a:prstGeom prst="rect">
            <a:avLst/>
          </a:prstGeom>
        </p:spPr>
      </p:pic>
      <p:pic>
        <p:nvPicPr>
          <p:cNvPr id="3" name="image79.jpeg">
            <a:extLst>
              <a:ext uri="{FF2B5EF4-FFF2-40B4-BE49-F238E27FC236}">
                <a16:creationId xmlns:a16="http://schemas.microsoft.com/office/drawing/2014/main" id="{7B96C789-464A-4745-81D5-D06E545EB41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9822" y="3223722"/>
            <a:ext cx="2524760" cy="2738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DDF3A-4EC1-5257-C49C-7E80DD54F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44" y="3029412"/>
            <a:ext cx="2534285" cy="2932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81709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AA6478-51B4-41BD-92DA-5CB8EC99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853" y="498764"/>
            <a:ext cx="8133037" cy="1746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AE21D9-9C7E-4B64-8B3A-EA5FE805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888" y="2842194"/>
            <a:ext cx="2042337" cy="2883658"/>
          </a:xfrm>
          <a:prstGeom prst="rect">
            <a:avLst/>
          </a:prstGeom>
        </p:spPr>
      </p:pic>
      <p:pic>
        <p:nvPicPr>
          <p:cNvPr id="4" name="image84.jpeg">
            <a:extLst>
              <a:ext uri="{FF2B5EF4-FFF2-40B4-BE49-F238E27FC236}">
                <a16:creationId xmlns:a16="http://schemas.microsoft.com/office/drawing/2014/main" id="{5F1E9FC8-2703-4C89-8BDB-F11C96CDE3B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67772" y="2842194"/>
            <a:ext cx="1831340" cy="26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720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B1450-98D9-406E-B037-39B69B7B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933" y="308759"/>
            <a:ext cx="7754461" cy="1928824"/>
          </a:xfrm>
          <a:prstGeom prst="rect">
            <a:avLst/>
          </a:prstGeom>
        </p:spPr>
      </p:pic>
      <p:pic>
        <p:nvPicPr>
          <p:cNvPr id="3" name="image88.jpeg">
            <a:extLst>
              <a:ext uri="{FF2B5EF4-FFF2-40B4-BE49-F238E27FC236}">
                <a16:creationId xmlns:a16="http://schemas.microsoft.com/office/drawing/2014/main" id="{D36A7BFF-D8FF-4215-B962-15621BD0B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9983" y="3374548"/>
            <a:ext cx="2423160" cy="2491740"/>
          </a:xfrm>
          <a:prstGeom prst="rect">
            <a:avLst/>
          </a:prstGeom>
        </p:spPr>
      </p:pic>
      <p:pic>
        <p:nvPicPr>
          <p:cNvPr id="4" name="image89.jpeg">
            <a:extLst>
              <a:ext uri="{FF2B5EF4-FFF2-40B4-BE49-F238E27FC236}">
                <a16:creationId xmlns:a16="http://schemas.microsoft.com/office/drawing/2014/main" id="{39224B9D-E49A-4728-A3A4-BF7CFBDC0D9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65662" y="3027203"/>
            <a:ext cx="2586355" cy="28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9364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2C0BC-3133-4557-AAB0-355D562C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381" y="439386"/>
            <a:ext cx="6300528" cy="2064152"/>
          </a:xfrm>
          <a:prstGeom prst="rect">
            <a:avLst/>
          </a:prstGeom>
        </p:spPr>
      </p:pic>
      <p:pic>
        <p:nvPicPr>
          <p:cNvPr id="5" name="image91.png">
            <a:extLst>
              <a:ext uri="{FF2B5EF4-FFF2-40B4-BE49-F238E27FC236}">
                <a16:creationId xmlns:a16="http://schemas.microsoft.com/office/drawing/2014/main" id="{0ECB1C3D-13C5-A21F-4B88-617D27E57AC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5381" y="2775401"/>
            <a:ext cx="2826773" cy="3158123"/>
          </a:xfrm>
          <a:prstGeom prst="rect">
            <a:avLst/>
          </a:prstGeom>
        </p:spPr>
      </p:pic>
      <p:pic>
        <p:nvPicPr>
          <p:cNvPr id="6" name="image92.png">
            <a:extLst>
              <a:ext uri="{FF2B5EF4-FFF2-40B4-BE49-F238E27FC236}">
                <a16:creationId xmlns:a16="http://schemas.microsoft.com/office/drawing/2014/main" id="{64E75A2F-ABE3-1423-E90D-4040C4D0AE8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02089" y="2775401"/>
            <a:ext cx="2826774" cy="336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575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BE087-5501-439E-AA85-2247FAB2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233" y="724394"/>
            <a:ext cx="7054414" cy="2058501"/>
          </a:xfrm>
          <a:prstGeom prst="rect">
            <a:avLst/>
          </a:prstGeom>
        </p:spPr>
      </p:pic>
      <p:pic>
        <p:nvPicPr>
          <p:cNvPr id="3" name="image96.jpeg">
            <a:extLst>
              <a:ext uri="{FF2B5EF4-FFF2-40B4-BE49-F238E27FC236}">
                <a16:creationId xmlns:a16="http://schemas.microsoft.com/office/drawing/2014/main" id="{48BCA881-1258-4C78-8AC9-ADFBD6DA3D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8114" y="2782895"/>
            <a:ext cx="2503170" cy="3020060"/>
          </a:xfrm>
          <a:prstGeom prst="rect">
            <a:avLst/>
          </a:prstGeom>
        </p:spPr>
      </p:pic>
      <p:pic>
        <p:nvPicPr>
          <p:cNvPr id="4" name="image97.jpeg">
            <a:extLst>
              <a:ext uri="{FF2B5EF4-FFF2-40B4-BE49-F238E27FC236}">
                <a16:creationId xmlns:a16="http://schemas.microsoft.com/office/drawing/2014/main" id="{2D5AD812-FA08-4161-8BE4-8F927A07355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87499" y="2903225"/>
            <a:ext cx="2515870" cy="29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207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F14874-D1CD-28B5-0255-4F86D2368780}"/>
              </a:ext>
            </a:extLst>
          </p:cNvPr>
          <p:cNvSpPr txBox="1">
            <a:spLocks/>
          </p:cNvSpPr>
          <p:nvPr/>
        </p:nvSpPr>
        <p:spPr>
          <a:xfrm>
            <a:off x="4320686" y="2941609"/>
            <a:ext cx="3550627" cy="974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5878295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68D53-8BDA-4201-B6EE-F5CCACD7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81" y="1801453"/>
            <a:ext cx="3773641" cy="35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14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32B36F-1ED4-49F1-9F28-92818D5A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92" y="1200355"/>
            <a:ext cx="2646071" cy="463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3171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6F7EF-67FA-4F9C-A802-8505916B0C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39" y="1009488"/>
            <a:ext cx="3810511" cy="368649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268D53-8BDA-4201-B6EE-F5CCACD7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181" y="1801453"/>
            <a:ext cx="3773641" cy="35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E3F806D-7FE7-4AA6-A3ED-5AC188823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771" y="4950920"/>
            <a:ext cx="2061029" cy="7967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nimal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6F7EF-67FA-4F9C-A802-8505916B0C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39" y="1009488"/>
            <a:ext cx="3810511" cy="368649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268D53-8BDA-4201-B6EE-F5CCACD7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181" y="1801453"/>
            <a:ext cx="3773641" cy="35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5A949-A272-44FA-A0A5-0F7E21CDE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70" y="2082366"/>
            <a:ext cx="3994923" cy="30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6578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5A949-A272-44FA-A0A5-0F7E21CDE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70" y="2082366"/>
            <a:ext cx="3994923" cy="3073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76B66-1E1E-A4FF-1320-4E52DC59B82B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30" y="1301394"/>
            <a:ext cx="3156826" cy="2952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4798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89">
            <a:extLst>
              <a:ext uri="{FF2B5EF4-FFF2-40B4-BE49-F238E27FC236}">
                <a16:creationId xmlns:a16="http://schemas.microsoft.com/office/drawing/2014/main" id="{4DC544D4-B21F-4469-AE83-CB0EA136B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056" y="4818743"/>
            <a:ext cx="1591575" cy="737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ig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5A949-A272-44FA-A0A5-0F7E21CDE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70" y="2082366"/>
            <a:ext cx="3994923" cy="3073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4F76E-AFAF-4D83-8E71-743D8AA8045C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30" y="1301394"/>
            <a:ext cx="3156826" cy="2952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1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4A1BB-48A3-4D90-9DFB-DAC666A0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45" y="2443391"/>
            <a:ext cx="4086670" cy="19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716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4A1BB-48A3-4D90-9DFB-DAC666A0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45" y="2443391"/>
            <a:ext cx="4086670" cy="1971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5742B-CB2C-44FE-9F03-E746BE7EE0EA}"/>
              </a:ext>
            </a:extLst>
          </p:cNvPr>
          <p:cNvPicPr/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1733797"/>
            <a:ext cx="4821381" cy="2126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19072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1DA908A-F2C3-4F37-AF04-C96934E6E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040" y="4484914"/>
            <a:ext cx="1913607" cy="7934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nake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4A1BB-48A3-4D90-9DFB-DAC666A0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45" y="2443391"/>
            <a:ext cx="4086670" cy="1971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5742B-CB2C-44FE-9F03-E746BE7EE0EA}"/>
              </a:ext>
            </a:extLst>
          </p:cNvPr>
          <p:cNvPicPr/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1733797"/>
            <a:ext cx="4821381" cy="2126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42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911AD-FAD9-45F9-93D5-42B82A71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38" y="1678134"/>
            <a:ext cx="4170869" cy="36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981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E360F-9A62-465E-9534-1A6A7D7DCD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54" y="1200009"/>
            <a:ext cx="4096095" cy="361996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911AD-FAD9-45F9-93D5-42B82A715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38" y="1678134"/>
            <a:ext cx="4170869" cy="36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7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32B36F-1ED4-49F1-9F28-92818D5A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92" y="1200355"/>
            <a:ext cx="2646071" cy="4634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19163-5BF2-4BB1-196A-51733A4BD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51" y="767223"/>
            <a:ext cx="3387177" cy="3980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84560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244E2FB-87E1-4B1B-B26D-1535EB6A0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971" y="5169640"/>
            <a:ext cx="1997076" cy="7596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amel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E360F-9A62-465E-9534-1A6A7D7DCD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54" y="1200009"/>
            <a:ext cx="4096095" cy="361996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911AD-FAD9-45F9-93D5-42B82A715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38" y="1678134"/>
            <a:ext cx="4170869" cy="36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F8ECE-D89A-4F4A-B765-0226AFF27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97" y="1326392"/>
            <a:ext cx="3666512" cy="4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8276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BA5B1-315F-4868-A4A1-63B605C638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35" y="1001981"/>
            <a:ext cx="3916470" cy="365526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F8ECE-D89A-4F4A-B765-0226AFF27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97" y="1326392"/>
            <a:ext cx="3666512" cy="4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7E00D0B-86E4-4385-897D-293FADBF8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2799" y="5156742"/>
            <a:ext cx="1941341" cy="6992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orse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BA5B1-315F-4868-A4A1-63B605C638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35" y="1001981"/>
            <a:ext cx="3916470" cy="365526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F8ECE-D89A-4F4A-B765-0226AFF27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97" y="1326392"/>
            <a:ext cx="3666512" cy="4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1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14A8C8-B4CF-475B-9BA8-859E4825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67" y="2433819"/>
            <a:ext cx="4593084" cy="21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5655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6CC11-AEA7-4223-87F5-77F619E755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63" y="895349"/>
            <a:ext cx="4167671" cy="378142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4A8C8-B4CF-475B-9BA8-859E4825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67" y="2433819"/>
            <a:ext cx="4593084" cy="21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E01DAB2A-574B-463C-B600-257D4C3A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2519" y="4989027"/>
            <a:ext cx="1840888" cy="7805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nsect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6CC11-AEA7-4223-87F5-77F619E755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63" y="895349"/>
            <a:ext cx="4167671" cy="378142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4A8C8-B4CF-475B-9BA8-859E4825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67" y="2433819"/>
            <a:ext cx="4593084" cy="21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827504B-9B2B-4FCA-9CB8-83FC5B192FCB}"/>
              </a:ext>
            </a:extLst>
          </p:cNvPr>
          <p:cNvSpPr/>
          <p:nvPr/>
        </p:nvSpPr>
        <p:spPr>
          <a:xfrm flipV="1">
            <a:off x="5889625" y="2975428"/>
            <a:ext cx="412750" cy="247196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2B4E0-0AF8-47BD-A314-3A9A6DE8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0" y="1549809"/>
            <a:ext cx="3750632" cy="37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7861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827504B-9B2B-4FCA-9CB8-83FC5B192FCB}"/>
              </a:ext>
            </a:extLst>
          </p:cNvPr>
          <p:cNvSpPr/>
          <p:nvPr/>
        </p:nvSpPr>
        <p:spPr>
          <a:xfrm flipV="1">
            <a:off x="5889625" y="2975428"/>
            <a:ext cx="412750" cy="247196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2B4E0-0AF8-47BD-A314-3A9A6DE8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0" y="1549809"/>
            <a:ext cx="3750632" cy="3758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03497-5528-B70A-81F5-65E6A9717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92" y="1627068"/>
            <a:ext cx="4342504" cy="2148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67158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827504B-9B2B-4FCA-9CB8-83FC5B192FCB}"/>
              </a:ext>
            </a:extLst>
          </p:cNvPr>
          <p:cNvSpPr/>
          <p:nvPr/>
        </p:nvSpPr>
        <p:spPr>
          <a:xfrm flipV="1">
            <a:off x="5889625" y="2975428"/>
            <a:ext cx="412750" cy="247196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266F1DD-A0AA-4B86-8179-D2F3FAC71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97" y="4508107"/>
            <a:ext cx="1799894" cy="722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ole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2B4E0-0AF8-47BD-A314-3A9A6DE8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0" y="1549809"/>
            <a:ext cx="3750632" cy="3758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CF732-99EB-5924-0C95-430C75BE1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92" y="1627068"/>
            <a:ext cx="4342504" cy="2148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927C0B89-07C6-4213-ABBD-4BD082F7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418" y="4965867"/>
            <a:ext cx="1856935" cy="11957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hair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32B36F-1ED4-49F1-9F28-92818D5A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92" y="1200355"/>
            <a:ext cx="2646071" cy="4634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03C6C-FAEF-BAD0-4BA6-264E1B438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51" y="767223"/>
            <a:ext cx="3387177" cy="3980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3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65895-7C3B-4607-8645-FAADE6B6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98" y="1880579"/>
            <a:ext cx="4528752" cy="34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6222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B8B1D-A96E-49FA-9C10-1EEB90FF99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98" y="1309273"/>
            <a:ext cx="4030243" cy="299925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65895-7C3B-4607-8645-FAADE6B6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98" y="1880579"/>
            <a:ext cx="4528752" cy="34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54">
            <a:extLst>
              <a:ext uri="{FF2B5EF4-FFF2-40B4-BE49-F238E27FC236}">
                <a16:creationId xmlns:a16="http://schemas.microsoft.com/office/drawing/2014/main" id="{22144007-B077-46B1-8450-5B159C67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782" y="4733847"/>
            <a:ext cx="1799770" cy="12688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B8B1D-A96E-49FA-9C10-1EEB90FF99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98" y="1309273"/>
            <a:ext cx="4030243" cy="299925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65895-7C3B-4607-8645-FAADE6B6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98" y="1880579"/>
            <a:ext cx="4528752" cy="34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556BC-98BA-4ADF-9895-F95D66BF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65" y="2117730"/>
            <a:ext cx="4296940" cy="290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912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556BC-98BA-4ADF-9895-F95D66BF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65" y="2117730"/>
            <a:ext cx="4296940" cy="2907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DB706-FE96-5B5D-746F-7C422C49E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28" y="895977"/>
            <a:ext cx="4180431" cy="39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70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54">
            <a:extLst>
              <a:ext uri="{FF2B5EF4-FFF2-40B4-BE49-F238E27FC236}">
                <a16:creationId xmlns:a16="http://schemas.microsoft.com/office/drawing/2014/main" id="{22144007-B077-46B1-8450-5B159C67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136" y="5136333"/>
            <a:ext cx="2378129" cy="7530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tretch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556BC-98BA-4ADF-9895-F95D66BF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65" y="2117730"/>
            <a:ext cx="4296940" cy="2907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8EDA7-CBB9-9D86-B2AC-57262D5C1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28" y="895977"/>
            <a:ext cx="4180431" cy="39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1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DB233-74F6-4A31-B47E-537CE52B3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70" y="2187171"/>
            <a:ext cx="4412162" cy="23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7427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49591F-2DAE-477D-9C99-EFB17CCC29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90" y="1195952"/>
            <a:ext cx="3977656" cy="270187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7DB233-74F6-4A31-B47E-537CE52B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70" y="2187171"/>
            <a:ext cx="4412162" cy="23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54">
            <a:extLst>
              <a:ext uri="{FF2B5EF4-FFF2-40B4-BE49-F238E27FC236}">
                <a16:creationId xmlns:a16="http://schemas.microsoft.com/office/drawing/2014/main" id="{22144007-B077-46B1-8450-5B159C67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959" y="4537495"/>
            <a:ext cx="1799770" cy="12688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qual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same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49591F-2DAE-477D-9C99-EFB17CCC29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90" y="1195952"/>
            <a:ext cx="3977656" cy="270187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7DB233-74F6-4A31-B47E-537CE52B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70" y="2187171"/>
            <a:ext cx="4412162" cy="23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3E1BC-58C6-40A7-B065-B9C388CA5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78" y="356259"/>
            <a:ext cx="7255844" cy="2358939"/>
          </a:xfrm>
          <a:prstGeom prst="rect">
            <a:avLst/>
          </a:prstGeom>
        </p:spPr>
      </p:pic>
      <p:pic>
        <p:nvPicPr>
          <p:cNvPr id="4" name="image101.png">
            <a:extLst>
              <a:ext uri="{FF2B5EF4-FFF2-40B4-BE49-F238E27FC236}">
                <a16:creationId xmlns:a16="http://schemas.microsoft.com/office/drawing/2014/main" id="{5BBD24D0-8855-4209-BD19-C2B9F9A37A8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8364" y="2818510"/>
            <a:ext cx="2073910" cy="2648585"/>
          </a:xfrm>
          <a:prstGeom prst="rect">
            <a:avLst/>
          </a:prstGeom>
        </p:spPr>
      </p:pic>
      <p:pic>
        <p:nvPicPr>
          <p:cNvPr id="5" name="image102.png">
            <a:extLst>
              <a:ext uri="{FF2B5EF4-FFF2-40B4-BE49-F238E27FC236}">
                <a16:creationId xmlns:a16="http://schemas.microsoft.com/office/drawing/2014/main" id="{7BC01002-D629-45F6-897D-FD6E8A63AA5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89728" y="2715198"/>
            <a:ext cx="1395113" cy="27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1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524226-415C-4830-967E-03D7BB61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84" y="1190923"/>
            <a:ext cx="4339214" cy="44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0691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F64E3-096E-4D7E-9B35-9F7488F4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58" y="427511"/>
            <a:ext cx="5813561" cy="2088281"/>
          </a:xfrm>
          <a:prstGeom prst="rect">
            <a:avLst/>
          </a:prstGeom>
        </p:spPr>
      </p:pic>
      <p:pic>
        <p:nvPicPr>
          <p:cNvPr id="4" name="image106.jpeg">
            <a:extLst>
              <a:ext uri="{FF2B5EF4-FFF2-40B4-BE49-F238E27FC236}">
                <a16:creationId xmlns:a16="http://schemas.microsoft.com/office/drawing/2014/main" id="{61A0287E-AB04-4361-A898-DFAC250130B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4158" y="3429000"/>
            <a:ext cx="2576830" cy="1951990"/>
          </a:xfrm>
          <a:prstGeom prst="rect">
            <a:avLst/>
          </a:prstGeom>
        </p:spPr>
      </p:pic>
      <p:pic>
        <p:nvPicPr>
          <p:cNvPr id="5" name="image107.jpeg">
            <a:extLst>
              <a:ext uri="{FF2B5EF4-FFF2-40B4-BE49-F238E27FC236}">
                <a16:creationId xmlns:a16="http://schemas.microsoft.com/office/drawing/2014/main" id="{45534959-A1EF-40E3-A857-74E55E6C5DE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11978" y="3427223"/>
            <a:ext cx="2540635" cy="18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9933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E0EEC-310F-48FE-A192-BF0A2398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23" y="130630"/>
            <a:ext cx="6251270" cy="2415264"/>
          </a:xfrm>
          <a:prstGeom prst="rect">
            <a:avLst/>
          </a:prstGeom>
        </p:spPr>
      </p:pic>
      <p:pic>
        <p:nvPicPr>
          <p:cNvPr id="4" name="image110.jpeg">
            <a:extLst>
              <a:ext uri="{FF2B5EF4-FFF2-40B4-BE49-F238E27FC236}">
                <a16:creationId xmlns:a16="http://schemas.microsoft.com/office/drawing/2014/main" id="{F160B785-E4E3-49A7-BF19-AE016EB4EBC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85608" y="3313464"/>
            <a:ext cx="2541905" cy="3105150"/>
          </a:xfrm>
          <a:prstGeom prst="rect">
            <a:avLst/>
          </a:prstGeom>
        </p:spPr>
      </p:pic>
      <p:pic>
        <p:nvPicPr>
          <p:cNvPr id="5" name="image111.jpeg">
            <a:extLst>
              <a:ext uri="{FF2B5EF4-FFF2-40B4-BE49-F238E27FC236}">
                <a16:creationId xmlns:a16="http://schemas.microsoft.com/office/drawing/2014/main" id="{6D1ADD2F-A197-4A64-BABE-B008CA54E1D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80282" y="3328069"/>
            <a:ext cx="2518410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6016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12442-1C7A-4A14-9479-4C5BDFD86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69" y="581892"/>
            <a:ext cx="9250062" cy="2044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4B414-831F-13C5-DAFF-116CC4722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3" y="3421343"/>
            <a:ext cx="4090662" cy="2040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F386B-C440-10D7-D76B-49F1F8986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45" y="3643746"/>
            <a:ext cx="3658662" cy="16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813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305AE-162B-4EC8-B1AF-A0945D74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81" y="522515"/>
            <a:ext cx="7895064" cy="2222405"/>
          </a:xfrm>
          <a:prstGeom prst="rect">
            <a:avLst/>
          </a:prstGeom>
        </p:spPr>
      </p:pic>
      <p:pic>
        <p:nvPicPr>
          <p:cNvPr id="4" name="image119.jpeg">
            <a:extLst>
              <a:ext uri="{FF2B5EF4-FFF2-40B4-BE49-F238E27FC236}">
                <a16:creationId xmlns:a16="http://schemas.microsoft.com/office/drawing/2014/main" id="{3689B567-7816-4B8C-B64D-0789DF6C355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8698" y="3169879"/>
            <a:ext cx="2109470" cy="2988310"/>
          </a:xfrm>
          <a:prstGeom prst="rect">
            <a:avLst/>
          </a:prstGeom>
        </p:spPr>
      </p:pic>
      <p:pic>
        <p:nvPicPr>
          <p:cNvPr id="5" name="image120.jpeg">
            <a:extLst>
              <a:ext uri="{FF2B5EF4-FFF2-40B4-BE49-F238E27FC236}">
                <a16:creationId xmlns:a16="http://schemas.microsoft.com/office/drawing/2014/main" id="{6EE1BB4C-1B44-4649-92EF-E438294A7B2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82463" y="3735981"/>
            <a:ext cx="2399665" cy="18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0207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E4BB7-4511-4A83-8CC6-965D47CEA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420" y="570017"/>
            <a:ext cx="5995159" cy="2017602"/>
          </a:xfrm>
          <a:prstGeom prst="rect">
            <a:avLst/>
          </a:prstGeom>
        </p:spPr>
      </p:pic>
      <p:pic>
        <p:nvPicPr>
          <p:cNvPr id="5" name="image123.png">
            <a:extLst>
              <a:ext uri="{FF2B5EF4-FFF2-40B4-BE49-F238E27FC236}">
                <a16:creationId xmlns:a16="http://schemas.microsoft.com/office/drawing/2014/main" id="{7FF03954-1977-4086-9128-A5F7F5CE12F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60544" y="3322556"/>
            <a:ext cx="1691005" cy="231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FDA8E-75ED-C550-F356-09BB142CB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37" y="3270486"/>
            <a:ext cx="16859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802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A068E6-3D15-8A95-2025-94B8D86311DF}"/>
              </a:ext>
            </a:extLst>
          </p:cNvPr>
          <p:cNvSpPr txBox="1">
            <a:spLocks/>
          </p:cNvSpPr>
          <p:nvPr/>
        </p:nvSpPr>
        <p:spPr>
          <a:xfrm>
            <a:off x="4300808" y="3060879"/>
            <a:ext cx="3590383" cy="736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295771660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CFBB0-94A4-4E6D-9AA6-AD2BC2B5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265" y="1676474"/>
            <a:ext cx="3720165" cy="38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2308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2FA836-7237-4F7E-ADAA-79499EFF35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561" y="1026762"/>
            <a:ext cx="3308566" cy="334690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CFBB0-94A4-4E6D-9AA6-AD2BC2B5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65" y="1676474"/>
            <a:ext cx="3720165" cy="38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42D6578-642B-48D0-8AB1-431B0C669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116" y="4505722"/>
            <a:ext cx="1801863" cy="17691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ire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ot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heat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2FA836-7237-4F7E-ADAA-79499EFF35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561" y="1026762"/>
            <a:ext cx="3308566" cy="334690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CFBB0-94A4-4E6D-9AA6-AD2BC2B5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65" y="1676474"/>
            <a:ext cx="3720165" cy="38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C4E63-908E-4CB0-92FD-341C7C80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27" y="1615344"/>
            <a:ext cx="3931763" cy="35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3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AE8D9-7E70-4F84-9945-13E6375E7FF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703" y="1106030"/>
            <a:ext cx="3278940" cy="373719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24226-415C-4830-967E-03D7BB61E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84" y="1190923"/>
            <a:ext cx="4339214" cy="44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C4E63-908E-4CB0-92FD-341C7C80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27" y="1615344"/>
            <a:ext cx="3931763" cy="3540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E1414-83D1-2BB9-9949-A28C3AED2EF8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067" y="1004096"/>
            <a:ext cx="2843552" cy="3231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61608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42D6578-642B-48D0-8AB1-431B0C669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717" y="4656248"/>
            <a:ext cx="1764253" cy="7261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C4E63-908E-4CB0-92FD-341C7C80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27" y="1615344"/>
            <a:ext cx="3931763" cy="3540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B0018-35EB-4700-A18B-658C359CF697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067" y="1004096"/>
            <a:ext cx="2843552" cy="3231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3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32778" y="666223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7183DE-09E4-40F8-8D15-C4979DE1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69" y="2075576"/>
            <a:ext cx="4143680" cy="29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3607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32778" y="666223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7183DE-09E4-40F8-8D15-C4979DE1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69" y="2075576"/>
            <a:ext cx="4143680" cy="2991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EEF94-8279-A1A9-93F1-8276B2F74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13" y="1124289"/>
            <a:ext cx="4068145" cy="35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979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32778" y="666223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5BEB1EC-E8F5-46A8-B64E-402AD5B1C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657" y="4982118"/>
            <a:ext cx="1262743" cy="5913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7183DE-09E4-40F8-8D15-C4979DE1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69" y="2075576"/>
            <a:ext cx="4143680" cy="2991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28C31-3B44-0FCE-BA5B-3C1912B52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13" y="1124289"/>
            <a:ext cx="4068145" cy="35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5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B13534-22B5-4A75-BAD9-0B64342A2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08" y="1512664"/>
            <a:ext cx="4151944" cy="39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903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9F7DA-0158-429F-92D9-B17D558ED1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55" y="912060"/>
            <a:ext cx="3379526" cy="375293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13534-22B5-4A75-BAD9-0B64342A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08" y="1512664"/>
            <a:ext cx="4151944" cy="39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66801BC-0B8B-4BD1-A5F9-189D1F97E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525" y="5093917"/>
            <a:ext cx="2529880" cy="716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ountain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9F7DA-0158-429F-92D9-B17D558ED1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55" y="912060"/>
            <a:ext cx="3379526" cy="375293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13534-22B5-4A75-BAD9-0B64342A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08" y="1512664"/>
            <a:ext cx="4151944" cy="39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0674A-7BDE-4F98-8AE7-DE3CB61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72" y="1948338"/>
            <a:ext cx="3855147" cy="30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6612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066E3-961C-421F-86F2-C94BACB91D6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39" y="867097"/>
            <a:ext cx="3059381" cy="375139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0674A-7BDE-4F98-8AE7-DE3CB611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72" y="1948338"/>
            <a:ext cx="3855147" cy="30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CCC5B3-E435-F533-63B8-40B08D253F2F}"/>
              </a:ext>
            </a:extLst>
          </p:cNvPr>
          <p:cNvSpPr txBox="1">
            <a:spLocks/>
          </p:cNvSpPr>
          <p:nvPr/>
        </p:nvSpPr>
        <p:spPr>
          <a:xfrm>
            <a:off x="3869871" y="2992557"/>
            <a:ext cx="4452257" cy="872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8689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16">
            <a:extLst>
              <a:ext uri="{FF2B5EF4-FFF2-40B4-BE49-F238E27FC236}">
                <a16:creationId xmlns:a16="http://schemas.microsoft.com/office/drawing/2014/main" id="{B7DF40F6-9489-4CA8-B969-99F94430F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544" y="5392844"/>
            <a:ext cx="1678674" cy="6619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oor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AE8D9-7E70-4F84-9945-13E6375E7FF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703" y="1106030"/>
            <a:ext cx="3278940" cy="373719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24226-415C-4830-967E-03D7BB61E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84" y="1190923"/>
            <a:ext cx="4339214" cy="44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5CC361E9-565F-4A5D-9BBF-B966935E5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14" y="4952621"/>
            <a:ext cx="1756229" cy="6703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eart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066E3-961C-421F-86F2-C94BACB91D6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39" y="867097"/>
            <a:ext cx="3059381" cy="375139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0674A-7BDE-4F98-8AE7-DE3CB611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72" y="1948338"/>
            <a:ext cx="3855147" cy="30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1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27356-A1D4-4FA6-A403-B0B1A86F8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20" y="1834493"/>
            <a:ext cx="4117811" cy="3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527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2489E-0E4C-4934-9142-D2B8C8ED86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75" y="1075911"/>
            <a:ext cx="3788447" cy="343409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27356-A1D4-4FA6-A403-B0B1A86F8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20" y="1834493"/>
            <a:ext cx="4117811" cy="3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3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816A81B-987F-4889-BE5A-531707CF2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772" y="4985561"/>
            <a:ext cx="1640114" cy="11684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ork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2489E-0E4C-4934-9142-D2B8C8ED86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75" y="1075911"/>
            <a:ext cx="3788447" cy="343409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27356-A1D4-4FA6-A403-B0B1A86F8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20" y="1834493"/>
            <a:ext cx="4117811" cy="3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7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BD34A-7868-4263-84DA-EBFB50B10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291503"/>
            <a:ext cx="4253986" cy="20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6574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6C9E0B-64DA-4B99-8BE5-11123E0F93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65" y="1223456"/>
            <a:ext cx="4311435" cy="228621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BD34A-7868-4263-84DA-EBFB50B1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291503"/>
            <a:ext cx="4253986" cy="20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sp>
        <p:nvSpPr>
          <p:cNvPr id="10" name="Text Box 272">
            <a:extLst>
              <a:ext uri="{FF2B5EF4-FFF2-40B4-BE49-F238E27FC236}">
                <a16:creationId xmlns:a16="http://schemas.microsoft.com/office/drawing/2014/main" id="{DBB22619-9C04-47C4-BB7B-A3892B72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196" y="4327733"/>
            <a:ext cx="1698172" cy="8473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ly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6C9E0B-64DA-4B99-8BE5-11123E0F93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65" y="1223456"/>
            <a:ext cx="4311435" cy="228621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BD34A-7868-4263-84DA-EBFB50B1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291503"/>
            <a:ext cx="4253986" cy="20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694E2-156B-4C25-B81D-3845C112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61" y="2415895"/>
            <a:ext cx="4082451" cy="193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62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694E2-156B-4C25-B81D-3845C112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61" y="2415895"/>
            <a:ext cx="4082451" cy="193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E7946-EA5E-0F18-00C1-111C0ED3C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03" y="1012927"/>
            <a:ext cx="3944407" cy="33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33055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sp>
        <p:nvSpPr>
          <p:cNvPr id="10" name="Text Box 272">
            <a:extLst>
              <a:ext uri="{FF2B5EF4-FFF2-40B4-BE49-F238E27FC236}">
                <a16:creationId xmlns:a16="http://schemas.microsoft.com/office/drawing/2014/main" id="{DBB22619-9C04-47C4-BB7B-A3892B72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115" y="4769890"/>
            <a:ext cx="2159185" cy="7535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weet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694E2-156B-4C25-B81D-3845C112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61" y="2415895"/>
            <a:ext cx="4082451" cy="193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3BF7F-E71E-AB6E-DBC7-10D69C3A2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03" y="1012927"/>
            <a:ext cx="3944407" cy="33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9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D3C52-9B62-4494-9E03-65C144AE1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0" y="1263372"/>
            <a:ext cx="4309375" cy="42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5474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E2CAF-ED94-4172-82FF-F36B6B8F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79" y="3123948"/>
            <a:ext cx="4091766" cy="61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687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FE63EA-4E21-4F41-87E3-E3852C2415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36" y="1146629"/>
            <a:ext cx="3936892" cy="323930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E2CAF-ED94-4172-82FF-F36B6B8F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79" y="3123948"/>
            <a:ext cx="4091766" cy="61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10368-9043-4C47-A288-49D344B4CB60}"/>
              </a:ext>
            </a:extLst>
          </p:cNvPr>
          <p:cNvSpPr txBox="1"/>
          <p:nvPr/>
        </p:nvSpPr>
        <p:spPr>
          <a:xfrm>
            <a:off x="1016000" y="1146629"/>
            <a:ext cx="105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UN" panose="02000503000000000000" pitchFamily="2" charset="0"/>
            </a:endParaRPr>
          </a:p>
        </p:txBody>
      </p:sp>
      <p:sp>
        <p:nvSpPr>
          <p:cNvPr id="10" name="Text Box 272">
            <a:extLst>
              <a:ext uri="{FF2B5EF4-FFF2-40B4-BE49-F238E27FC236}">
                <a16:creationId xmlns:a16="http://schemas.microsoft.com/office/drawing/2014/main" id="{DBB22619-9C04-47C4-BB7B-A3892B72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163" y="4949471"/>
            <a:ext cx="2407158" cy="7087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straight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FE63EA-4E21-4F41-87E3-E3852C2415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36" y="1146629"/>
            <a:ext cx="3936892" cy="323930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E2CAF-ED94-4172-82FF-F36B6B8F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79" y="3123948"/>
            <a:ext cx="4091766" cy="61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CAD18-9C0A-411B-AC38-F3C1B522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21" y="2092846"/>
            <a:ext cx="3786375" cy="26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853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1E9B6-5940-4A92-B838-F450587FBC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73" y="958796"/>
            <a:ext cx="3454749" cy="352611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CAD18-9C0A-411B-AC38-F3C1B522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21" y="2092846"/>
            <a:ext cx="3786375" cy="26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79CB385-7A2E-4F93-9832-FA4D07B7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710" y="4850523"/>
            <a:ext cx="1399722" cy="844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oft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1E9B6-5940-4A92-B838-F450587FBC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73" y="958796"/>
            <a:ext cx="3454749" cy="352611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CAD18-9C0A-411B-AC38-F3C1B522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21" y="2092846"/>
            <a:ext cx="3786375" cy="26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19AC96-166A-481A-9446-300267712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67" y="201880"/>
            <a:ext cx="10792551" cy="2061973"/>
          </a:xfrm>
          <a:prstGeom prst="rect">
            <a:avLst/>
          </a:prstGeom>
        </p:spPr>
      </p:pic>
      <p:pic>
        <p:nvPicPr>
          <p:cNvPr id="3" name="image126.jpeg">
            <a:extLst>
              <a:ext uri="{FF2B5EF4-FFF2-40B4-BE49-F238E27FC236}">
                <a16:creationId xmlns:a16="http://schemas.microsoft.com/office/drawing/2014/main" id="{AB202B30-FDF4-44AB-BC2B-2CDD2EFA2D1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0808" y="3099993"/>
            <a:ext cx="2515235" cy="2988310"/>
          </a:xfrm>
          <a:prstGeom prst="rect">
            <a:avLst/>
          </a:prstGeom>
        </p:spPr>
      </p:pic>
      <p:pic>
        <p:nvPicPr>
          <p:cNvPr id="4" name="image127.jpeg">
            <a:extLst>
              <a:ext uri="{FF2B5EF4-FFF2-40B4-BE49-F238E27FC236}">
                <a16:creationId xmlns:a16="http://schemas.microsoft.com/office/drawing/2014/main" id="{2FC5B8F0-1875-4301-BD52-4C6BA82A00A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2243" y="2575989"/>
            <a:ext cx="2588895" cy="30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384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14C1B-75CB-40CF-926E-D4B778DF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412" y="439387"/>
            <a:ext cx="4845175" cy="2320583"/>
          </a:xfrm>
          <a:prstGeom prst="rect">
            <a:avLst/>
          </a:prstGeom>
        </p:spPr>
      </p:pic>
      <p:pic>
        <p:nvPicPr>
          <p:cNvPr id="3" name="image130.jpeg">
            <a:extLst>
              <a:ext uri="{FF2B5EF4-FFF2-40B4-BE49-F238E27FC236}">
                <a16:creationId xmlns:a16="http://schemas.microsoft.com/office/drawing/2014/main" id="{9BD0D650-14F0-4FBC-B881-11EC75D7179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88083" y="2759970"/>
            <a:ext cx="2229485" cy="2953385"/>
          </a:xfrm>
          <a:prstGeom prst="rect">
            <a:avLst/>
          </a:prstGeom>
        </p:spPr>
      </p:pic>
      <p:pic>
        <p:nvPicPr>
          <p:cNvPr id="4" name="image131.jpeg">
            <a:extLst>
              <a:ext uri="{FF2B5EF4-FFF2-40B4-BE49-F238E27FC236}">
                <a16:creationId xmlns:a16="http://schemas.microsoft.com/office/drawing/2014/main" id="{F0A2E49F-793D-4B18-A2AA-2CE6FE97A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28680" y="2888240"/>
            <a:ext cx="2451100" cy="28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87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65991-2C00-47FB-804E-2FA5DE566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773" y="344385"/>
            <a:ext cx="8641590" cy="1547357"/>
          </a:xfrm>
          <a:prstGeom prst="rect">
            <a:avLst/>
          </a:prstGeom>
        </p:spPr>
      </p:pic>
      <p:pic>
        <p:nvPicPr>
          <p:cNvPr id="3" name="image135.jpeg">
            <a:extLst>
              <a:ext uri="{FF2B5EF4-FFF2-40B4-BE49-F238E27FC236}">
                <a16:creationId xmlns:a16="http://schemas.microsoft.com/office/drawing/2014/main" id="{D1DA7AC9-1A99-4CE8-9AF0-8B5623E9C5E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0954" y="2985276"/>
            <a:ext cx="2578735" cy="3096260"/>
          </a:xfrm>
          <a:prstGeom prst="rect">
            <a:avLst/>
          </a:prstGeom>
        </p:spPr>
      </p:pic>
      <p:pic>
        <p:nvPicPr>
          <p:cNvPr id="4" name="image136.jpeg">
            <a:extLst>
              <a:ext uri="{FF2B5EF4-FFF2-40B4-BE49-F238E27FC236}">
                <a16:creationId xmlns:a16="http://schemas.microsoft.com/office/drawing/2014/main" id="{5B0AE9BB-604F-4AA8-B2C3-981A6A8EA37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0626" y="2784158"/>
            <a:ext cx="2595880" cy="311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7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EA856-F2D0-45FF-AD70-22E86C81B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10" y="463139"/>
            <a:ext cx="4995380" cy="2437938"/>
          </a:xfrm>
          <a:prstGeom prst="rect">
            <a:avLst/>
          </a:prstGeom>
        </p:spPr>
      </p:pic>
      <p:pic>
        <p:nvPicPr>
          <p:cNvPr id="3" name="image138.jpeg">
            <a:extLst>
              <a:ext uri="{FF2B5EF4-FFF2-40B4-BE49-F238E27FC236}">
                <a16:creationId xmlns:a16="http://schemas.microsoft.com/office/drawing/2014/main" id="{78207549-C38A-478F-A953-F5D1B80D45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5643" y="3197122"/>
            <a:ext cx="2538095" cy="2981325"/>
          </a:xfrm>
          <a:prstGeom prst="rect">
            <a:avLst/>
          </a:prstGeom>
        </p:spPr>
      </p:pic>
      <p:pic>
        <p:nvPicPr>
          <p:cNvPr id="4" name="image139.jpeg">
            <a:extLst>
              <a:ext uri="{FF2B5EF4-FFF2-40B4-BE49-F238E27FC236}">
                <a16:creationId xmlns:a16="http://schemas.microsoft.com/office/drawing/2014/main" id="{A1A6FBFB-057B-4A40-B63E-B43A9054605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14017" y="3039439"/>
            <a:ext cx="2212340" cy="29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D3C52-9B62-4494-9E03-65C144AE1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0" y="1263372"/>
            <a:ext cx="4309375" cy="4292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8A617-FB42-4C40-9886-3B64D3AF471D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60" y="1088529"/>
            <a:ext cx="3791967" cy="354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76606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E64F79-A143-412C-9FA5-F3D571AE4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19" y="510640"/>
            <a:ext cx="10178362" cy="2145502"/>
          </a:xfrm>
          <a:prstGeom prst="rect">
            <a:avLst/>
          </a:prstGeom>
        </p:spPr>
      </p:pic>
      <p:pic>
        <p:nvPicPr>
          <p:cNvPr id="3" name="image143.png">
            <a:extLst>
              <a:ext uri="{FF2B5EF4-FFF2-40B4-BE49-F238E27FC236}">
                <a16:creationId xmlns:a16="http://schemas.microsoft.com/office/drawing/2014/main" id="{C63D85D4-350E-4910-AD2D-3AD7013B0D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8248" y="3024827"/>
            <a:ext cx="2562860" cy="2755900"/>
          </a:xfrm>
          <a:prstGeom prst="rect">
            <a:avLst/>
          </a:prstGeom>
        </p:spPr>
      </p:pic>
      <p:pic>
        <p:nvPicPr>
          <p:cNvPr id="4" name="image144.png">
            <a:extLst>
              <a:ext uri="{FF2B5EF4-FFF2-40B4-BE49-F238E27FC236}">
                <a16:creationId xmlns:a16="http://schemas.microsoft.com/office/drawing/2014/main" id="{9F4AB0CE-188F-43F7-9021-C33AC8FC9B9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3589" y="3178814"/>
            <a:ext cx="249745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45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2ABA5-4F36-45B0-A041-1E5E6A4E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290" y="546265"/>
            <a:ext cx="7673372" cy="2117179"/>
          </a:xfrm>
          <a:prstGeom prst="rect">
            <a:avLst/>
          </a:prstGeom>
        </p:spPr>
      </p:pic>
      <p:pic>
        <p:nvPicPr>
          <p:cNvPr id="3" name="image147.jpeg">
            <a:extLst>
              <a:ext uri="{FF2B5EF4-FFF2-40B4-BE49-F238E27FC236}">
                <a16:creationId xmlns:a16="http://schemas.microsoft.com/office/drawing/2014/main" id="{EC3ECB0C-EC5E-4236-AC10-0C53C835D6E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39687" y="3206356"/>
            <a:ext cx="2524760" cy="2523490"/>
          </a:xfrm>
          <a:prstGeom prst="rect">
            <a:avLst/>
          </a:prstGeom>
        </p:spPr>
      </p:pic>
      <p:pic>
        <p:nvPicPr>
          <p:cNvPr id="4" name="image148.jpeg">
            <a:extLst>
              <a:ext uri="{FF2B5EF4-FFF2-40B4-BE49-F238E27FC236}">
                <a16:creationId xmlns:a16="http://schemas.microsoft.com/office/drawing/2014/main" id="{9AFFF6A6-005A-4AA0-924E-1735F5BC911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4810" y="3206356"/>
            <a:ext cx="2524760" cy="25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579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666EED-4495-1C5C-6B36-8B1A86F12BD4}"/>
              </a:ext>
            </a:extLst>
          </p:cNvPr>
          <p:cNvSpPr txBox="1">
            <a:spLocks/>
          </p:cNvSpPr>
          <p:nvPr/>
        </p:nvSpPr>
        <p:spPr>
          <a:xfrm>
            <a:off x="4280930" y="3041001"/>
            <a:ext cx="3630140" cy="775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187010779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489E7-9240-44C1-BDDC-2407779E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91" y="2541444"/>
            <a:ext cx="3830505" cy="19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089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489E7-9240-44C1-BDDC-2407779E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91" y="2541444"/>
            <a:ext cx="3830505" cy="1976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7DD90-1AEA-4060-92D7-2ABD040D9148}"/>
              </a:ext>
            </a:extLst>
          </p:cNvPr>
          <p:cNvPicPr/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70" y="1638795"/>
            <a:ext cx="3372592" cy="2629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26682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09">
            <a:extLst>
              <a:ext uri="{FF2B5EF4-FFF2-40B4-BE49-F238E27FC236}">
                <a16:creationId xmlns:a16="http://schemas.microsoft.com/office/drawing/2014/main" id="{69E20615-04C5-4A0C-B045-4E5572F16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119" y="5156767"/>
            <a:ext cx="1916615" cy="6938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one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489E7-9240-44C1-BDDC-2407779E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91" y="2541444"/>
            <a:ext cx="3830505" cy="1976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7DD90-1AEA-4060-92D7-2ABD040D9148}"/>
              </a:ext>
            </a:extLst>
          </p:cNvPr>
          <p:cNvPicPr/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70" y="1638795"/>
            <a:ext cx="3372592" cy="2629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92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D54EB-B282-476E-97AA-52CA4B3B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68" y="2080831"/>
            <a:ext cx="4620081" cy="29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3696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6AC00-5ACD-4AF4-9B5E-2E639C52B5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78" y="962757"/>
            <a:ext cx="3719324" cy="358599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ED54EB-B282-476E-97AA-52CA4B3B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68" y="2080831"/>
            <a:ext cx="4620081" cy="29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09">
            <a:extLst>
              <a:ext uri="{FF2B5EF4-FFF2-40B4-BE49-F238E27FC236}">
                <a16:creationId xmlns:a16="http://schemas.microsoft.com/office/drawing/2014/main" id="{69E20615-04C5-4A0C-B045-4E5572F16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171" y="4885547"/>
            <a:ext cx="1443346" cy="8369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all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6AC00-5ACD-4AF4-9B5E-2E639C52B5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78" y="962757"/>
            <a:ext cx="3719324" cy="358599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ED54EB-B282-476E-97AA-52CA4B3B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68" y="2080831"/>
            <a:ext cx="4620081" cy="29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26913-4809-4C0F-978A-D6C8651C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64" y="1277132"/>
            <a:ext cx="2097408" cy="44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27">
            <a:extLst>
              <a:ext uri="{FF2B5EF4-FFF2-40B4-BE49-F238E27FC236}">
                <a16:creationId xmlns:a16="http://schemas.microsoft.com/office/drawing/2014/main" id="{3789E8EC-48CC-480D-AEDB-43379B20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517" y="5239602"/>
            <a:ext cx="2182174" cy="7136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indow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D3C52-9B62-4494-9E03-65C144AE1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0" y="1263372"/>
            <a:ext cx="4309375" cy="4292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8A617-FB42-4C40-9886-3B64D3AF471D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60" y="1088529"/>
            <a:ext cx="3791967" cy="354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3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9181C0-CA07-4E58-B901-3B87744101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58" y="1074549"/>
            <a:ext cx="3435585" cy="382354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26913-4809-4C0F-978A-D6C8651C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64" y="1277132"/>
            <a:ext cx="2097408" cy="44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8921988-893B-4C68-B2AC-942FF987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2241" y="5200630"/>
            <a:ext cx="2082018" cy="7968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ower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9181C0-CA07-4E58-B901-3B87744101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58" y="1074549"/>
            <a:ext cx="3435585" cy="382354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26913-4809-4C0F-978A-D6C8651C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64" y="1277132"/>
            <a:ext cx="2097408" cy="44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9796569" y="2926080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35D5F-F09A-42A9-90B4-2347A370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81" y="1358034"/>
            <a:ext cx="4151251" cy="44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7181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9796569" y="2926080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272E-747F-4B8C-9414-15BE0E2DC2DE}"/>
              </a:ext>
            </a:extLst>
          </p:cNvPr>
          <p:cNvSpPr txBox="1"/>
          <p:nvPr/>
        </p:nvSpPr>
        <p:spPr>
          <a:xfrm>
            <a:off x="921657" y="72713"/>
            <a:ext cx="10261600" cy="51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700199-71CB-41EC-A2A1-FE521611E6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51" y="904607"/>
            <a:ext cx="4306603" cy="271805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35D5F-F09A-42A9-90B4-2347A370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81" y="1358034"/>
            <a:ext cx="4151251" cy="44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9796569" y="2926080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272E-747F-4B8C-9414-15BE0E2DC2DE}"/>
              </a:ext>
            </a:extLst>
          </p:cNvPr>
          <p:cNvSpPr txBox="1"/>
          <p:nvPr/>
        </p:nvSpPr>
        <p:spPr>
          <a:xfrm>
            <a:off x="921657" y="72713"/>
            <a:ext cx="10261600" cy="51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4916E4F3-367A-4539-AB16-C401E9285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9141" y="3928221"/>
            <a:ext cx="3448822" cy="21217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</a:t>
            </a:r>
            <a:r>
              <a:rPr lang="en-US" sz="30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and</a:t>
            </a:r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</a:t>
            </a:r>
            <a:r>
              <a:rPr lang="en-US" sz="30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round</a:t>
            </a:r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0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pace</a:t>
            </a:r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</a:t>
            </a:r>
            <a:r>
              <a:rPr lang="en-US" sz="30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arth</a:t>
            </a:r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700199-71CB-41EC-A2A1-FE521611E6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51" y="904607"/>
            <a:ext cx="4306603" cy="271805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35D5F-F09A-42A9-90B4-2347A370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81" y="1358034"/>
            <a:ext cx="4151251" cy="44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9796569" y="2926080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272E-747F-4B8C-9414-15BE0E2DC2DE}"/>
              </a:ext>
            </a:extLst>
          </p:cNvPr>
          <p:cNvSpPr txBox="1"/>
          <p:nvPr/>
        </p:nvSpPr>
        <p:spPr>
          <a:xfrm>
            <a:off x="895627" y="-74934"/>
            <a:ext cx="10261600" cy="51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5F228-004E-4511-A224-751AE46C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15" y="1540110"/>
            <a:ext cx="3306442" cy="40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101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9796569" y="2926080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272E-747F-4B8C-9414-15BE0E2DC2DE}"/>
              </a:ext>
            </a:extLst>
          </p:cNvPr>
          <p:cNvSpPr txBox="1"/>
          <p:nvPr/>
        </p:nvSpPr>
        <p:spPr>
          <a:xfrm>
            <a:off x="895627" y="-74934"/>
            <a:ext cx="10261600" cy="51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5F228-004E-4511-A224-751AE46C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15" y="1540110"/>
            <a:ext cx="3306442" cy="4060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38DE5C-3636-1F44-6432-50318F3D0464}"/>
              </a:ext>
            </a:extLst>
          </p:cNvPr>
          <p:cNvPicPr/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9683" r="25511" b="14159"/>
          <a:stretch/>
        </p:blipFill>
        <p:spPr bwMode="auto">
          <a:xfrm rot="5400000">
            <a:off x="7234896" y="1294310"/>
            <a:ext cx="3433894" cy="3179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003954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F147-416F-42AA-84EC-3BA8EC87674B}"/>
              </a:ext>
            </a:extLst>
          </p:cNvPr>
          <p:cNvSpPr txBox="1"/>
          <p:nvPr/>
        </p:nvSpPr>
        <p:spPr>
          <a:xfrm>
            <a:off x="9577494" y="2900738"/>
            <a:ext cx="102975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latin typeface="SUN" panose="02000503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272E-747F-4B8C-9414-15BE0E2DC2DE}"/>
              </a:ext>
            </a:extLst>
          </p:cNvPr>
          <p:cNvSpPr txBox="1"/>
          <p:nvPr/>
        </p:nvSpPr>
        <p:spPr>
          <a:xfrm>
            <a:off x="895627" y="-74934"/>
            <a:ext cx="10261600" cy="51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4916E4F3-367A-4539-AB16-C401E9285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40" y="5018711"/>
            <a:ext cx="2632006" cy="6844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0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hield</a:t>
            </a:r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5F228-004E-4511-A224-751AE46C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15" y="1540110"/>
            <a:ext cx="3306442" cy="4060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FC829-382C-43AB-84A9-75083A209FDB}"/>
              </a:ext>
            </a:extLst>
          </p:cNvPr>
          <p:cNvPicPr/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9683" r="25511" b="14159"/>
          <a:stretch/>
        </p:blipFill>
        <p:spPr bwMode="auto">
          <a:xfrm rot="5400000">
            <a:off x="7234896" y="1294310"/>
            <a:ext cx="3433894" cy="3179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0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0EEB1-1F00-4F1C-B880-ADB5E7D4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1511295"/>
            <a:ext cx="3275742" cy="41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058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0EEB1-1F00-4F1C-B880-ADB5E7D4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1511295"/>
            <a:ext cx="3275742" cy="4120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EA93E8-98B5-44C6-A21B-003052D22D5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 b="8111"/>
          <a:stretch/>
        </p:blipFill>
        <p:spPr bwMode="auto">
          <a:xfrm>
            <a:off x="7460986" y="1267166"/>
            <a:ext cx="2981716" cy="3315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0482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FA043C-482E-4FCB-A8A2-4072385F2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76" y="1236248"/>
            <a:ext cx="3918537" cy="42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3457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30">
            <a:extLst>
              <a:ext uri="{FF2B5EF4-FFF2-40B4-BE49-F238E27FC236}">
                <a16:creationId xmlns:a16="http://schemas.microsoft.com/office/drawing/2014/main" id="{1BFE9D53-DB85-4EC5-9BB6-16735C1F7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062" y="4794152"/>
            <a:ext cx="1603716" cy="7966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hip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0EEB1-1F00-4F1C-B880-ADB5E7D4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1511295"/>
            <a:ext cx="3275742" cy="4120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EA93E8-98B5-44C6-A21B-003052D22D5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 b="8111"/>
          <a:stretch/>
        </p:blipFill>
        <p:spPr bwMode="auto">
          <a:xfrm>
            <a:off x="7460986" y="1267166"/>
            <a:ext cx="2981716" cy="3315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16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7DA3E-66D0-4D64-B8F2-1762017DF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29" y="2183195"/>
            <a:ext cx="4351880" cy="25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2648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24003-6FBE-4B85-8900-4AF60C707F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19" y="1266533"/>
            <a:ext cx="4231159" cy="338662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7DA3E-66D0-4D64-B8F2-1762017DF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29" y="2183195"/>
            <a:ext cx="4351880" cy="25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30">
            <a:extLst>
              <a:ext uri="{FF2B5EF4-FFF2-40B4-BE49-F238E27FC236}">
                <a16:creationId xmlns:a16="http://schemas.microsoft.com/office/drawing/2014/main" id="{1BFE9D53-DB85-4EC5-9BB6-16735C1F7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4579" y="5252617"/>
            <a:ext cx="2674530" cy="7077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easure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24003-6FBE-4B85-8900-4AF60C707F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19" y="1266533"/>
            <a:ext cx="4231159" cy="338662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7DA3E-66D0-4D64-B8F2-1762017DF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29" y="2183195"/>
            <a:ext cx="4351880" cy="25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AF809-5B8F-4E4B-A881-3508117E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16" y="1346705"/>
            <a:ext cx="3422700" cy="44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8162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AF809-5B8F-4E4B-A881-3508117E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16" y="1346705"/>
            <a:ext cx="3422700" cy="4449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4BFA3-3755-41DC-BB3B-C74714C71A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574" y="1181925"/>
            <a:ext cx="3151232" cy="336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9249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30">
            <a:extLst>
              <a:ext uri="{FF2B5EF4-FFF2-40B4-BE49-F238E27FC236}">
                <a16:creationId xmlns:a16="http://schemas.microsoft.com/office/drawing/2014/main" id="{1BFE9D53-DB85-4EC5-9BB6-16735C1F7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295" y="4879393"/>
            <a:ext cx="1603716" cy="7966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left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AF809-5B8F-4E4B-A881-3508117E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16" y="1346705"/>
            <a:ext cx="3422700" cy="4449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4BFA3-3755-41DC-BB3B-C74714C71A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574" y="1181925"/>
            <a:ext cx="3151232" cy="336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2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99960-CAB6-4CDF-80DC-5812006D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82" y="1543220"/>
            <a:ext cx="3771560" cy="37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915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AA9DC-DE7C-4E5A-85C8-ABC2DA1DA5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1" y="974456"/>
            <a:ext cx="3498299" cy="367992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99960-CAB6-4CDF-80DC-5812006D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82" y="1543220"/>
            <a:ext cx="3771560" cy="37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2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386DCB5-F2FA-4993-8D58-CCCBE3768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563" y="5045740"/>
            <a:ext cx="1640114" cy="6797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ime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when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AA9DC-DE7C-4E5A-85C8-ABC2DA1DA5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1" y="974456"/>
            <a:ext cx="3498299" cy="367992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99960-CAB6-4CDF-80DC-5812006D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82" y="1543220"/>
            <a:ext cx="3771560" cy="37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7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BD539-265B-419C-95E3-3294CC2029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64" y="1081491"/>
            <a:ext cx="3509559" cy="353700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A043C-482E-4FCB-A8A2-4072385F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76" y="1236248"/>
            <a:ext cx="3918537" cy="42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FEEEE-7628-4151-8783-2E5598574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284" y="1729359"/>
            <a:ext cx="2909511" cy="42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0928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9E308-4C76-454D-AED8-E5DA394F55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80" y="1030014"/>
            <a:ext cx="3809551" cy="393632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FEEEE-7628-4151-8783-2E5598574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84" y="1729359"/>
            <a:ext cx="2909511" cy="42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386DCB5-F2FA-4993-8D58-CCCBE3768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698" y="5267245"/>
            <a:ext cx="1640114" cy="6797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ross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9E308-4C76-454D-AED8-E5DA394F55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80" y="1030014"/>
            <a:ext cx="3809551" cy="393632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FEEEE-7628-4151-8783-2E5598574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84" y="1729359"/>
            <a:ext cx="2909511" cy="42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099804-2F16-47E1-AF32-14EA99F64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176" y="451262"/>
            <a:ext cx="7262386" cy="1813120"/>
          </a:xfrm>
          <a:prstGeom prst="rect">
            <a:avLst/>
          </a:prstGeom>
        </p:spPr>
      </p:pic>
      <p:pic>
        <p:nvPicPr>
          <p:cNvPr id="3" name="image152.jpeg">
            <a:extLst>
              <a:ext uri="{FF2B5EF4-FFF2-40B4-BE49-F238E27FC236}">
                <a16:creationId xmlns:a16="http://schemas.microsoft.com/office/drawing/2014/main" id="{5A318D69-3AA5-4C55-B8B4-C4D8A711B2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9173" y="2576113"/>
            <a:ext cx="2487295" cy="2988310"/>
          </a:xfrm>
          <a:prstGeom prst="rect">
            <a:avLst/>
          </a:prstGeom>
        </p:spPr>
      </p:pic>
      <p:pic>
        <p:nvPicPr>
          <p:cNvPr id="4" name="image153.jpeg">
            <a:extLst>
              <a:ext uri="{FF2B5EF4-FFF2-40B4-BE49-F238E27FC236}">
                <a16:creationId xmlns:a16="http://schemas.microsoft.com/office/drawing/2014/main" id="{F42309A3-CD40-4AE9-880A-CD89A649B9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64849" y="2670728"/>
            <a:ext cx="2574925" cy="289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8324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F87C2-B8A5-43FC-8820-F7160FF02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70" y="486888"/>
            <a:ext cx="9977660" cy="1999377"/>
          </a:xfrm>
          <a:prstGeom prst="rect">
            <a:avLst/>
          </a:prstGeom>
        </p:spPr>
      </p:pic>
      <p:pic>
        <p:nvPicPr>
          <p:cNvPr id="3" name="image157.jpeg">
            <a:extLst>
              <a:ext uri="{FF2B5EF4-FFF2-40B4-BE49-F238E27FC236}">
                <a16:creationId xmlns:a16="http://schemas.microsoft.com/office/drawing/2014/main" id="{79A672FE-2E3F-4858-B681-CE3D4D0CCD2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8188" y="3132249"/>
            <a:ext cx="2742692" cy="1999377"/>
          </a:xfrm>
          <a:prstGeom prst="rect">
            <a:avLst/>
          </a:prstGeom>
        </p:spPr>
      </p:pic>
      <p:pic>
        <p:nvPicPr>
          <p:cNvPr id="4" name="image158.jpeg">
            <a:extLst>
              <a:ext uri="{FF2B5EF4-FFF2-40B4-BE49-F238E27FC236}">
                <a16:creationId xmlns:a16="http://schemas.microsoft.com/office/drawing/2014/main" id="{F212C99B-F7B2-4B19-940E-68F5476B799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23989" y="3230088"/>
            <a:ext cx="2625145" cy="21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074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259DA5-CAC8-499E-A537-D777B84F9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628" y="570015"/>
            <a:ext cx="6004744" cy="1913899"/>
          </a:xfrm>
          <a:prstGeom prst="rect">
            <a:avLst/>
          </a:prstGeom>
        </p:spPr>
      </p:pic>
      <p:pic>
        <p:nvPicPr>
          <p:cNvPr id="3" name="image161.jpeg">
            <a:extLst>
              <a:ext uri="{FF2B5EF4-FFF2-40B4-BE49-F238E27FC236}">
                <a16:creationId xmlns:a16="http://schemas.microsoft.com/office/drawing/2014/main" id="{920B93B4-008E-4BAA-A967-2435D8954B3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4862" y="3114564"/>
            <a:ext cx="2123440" cy="2519045"/>
          </a:xfrm>
          <a:prstGeom prst="rect">
            <a:avLst/>
          </a:prstGeom>
        </p:spPr>
      </p:pic>
      <p:pic>
        <p:nvPicPr>
          <p:cNvPr id="4" name="image162.jpeg">
            <a:extLst>
              <a:ext uri="{FF2B5EF4-FFF2-40B4-BE49-F238E27FC236}">
                <a16:creationId xmlns:a16="http://schemas.microsoft.com/office/drawing/2014/main" id="{09EF79C1-AE35-4644-8010-18CC407D30E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15063" y="3114564"/>
            <a:ext cx="2070735" cy="25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7920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5A3ECE-ED7D-4817-BE89-CCB135639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697" y="522514"/>
            <a:ext cx="7772605" cy="2144929"/>
          </a:xfrm>
          <a:prstGeom prst="rect">
            <a:avLst/>
          </a:prstGeom>
        </p:spPr>
      </p:pic>
      <p:pic>
        <p:nvPicPr>
          <p:cNvPr id="3" name="image166.jpeg">
            <a:extLst>
              <a:ext uri="{FF2B5EF4-FFF2-40B4-BE49-F238E27FC236}">
                <a16:creationId xmlns:a16="http://schemas.microsoft.com/office/drawing/2014/main" id="{A4540C5F-F874-44FC-9BA2-3E0294D7DC1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4452" y="3182587"/>
            <a:ext cx="2996539" cy="2482075"/>
          </a:xfrm>
          <a:prstGeom prst="rect">
            <a:avLst/>
          </a:prstGeom>
        </p:spPr>
      </p:pic>
      <p:pic>
        <p:nvPicPr>
          <p:cNvPr id="4" name="image167.jpeg">
            <a:extLst>
              <a:ext uri="{FF2B5EF4-FFF2-40B4-BE49-F238E27FC236}">
                <a16:creationId xmlns:a16="http://schemas.microsoft.com/office/drawing/2014/main" id="{0C82DE94-8328-478F-A55F-C9B9518A81E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64659" y="3068147"/>
            <a:ext cx="2599055" cy="259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080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2A141C-1E5A-4138-89CA-BDA8B7395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510" y="629394"/>
            <a:ext cx="7556979" cy="2025224"/>
          </a:xfrm>
          <a:prstGeom prst="rect">
            <a:avLst/>
          </a:prstGeom>
        </p:spPr>
      </p:pic>
      <p:pic>
        <p:nvPicPr>
          <p:cNvPr id="3" name="image171.jpeg">
            <a:extLst>
              <a:ext uri="{FF2B5EF4-FFF2-40B4-BE49-F238E27FC236}">
                <a16:creationId xmlns:a16="http://schemas.microsoft.com/office/drawing/2014/main" id="{24313AF2-D329-471A-A6CA-3E09DDFD4C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0977" y="3042743"/>
            <a:ext cx="2576195" cy="2981325"/>
          </a:xfrm>
          <a:prstGeom prst="rect">
            <a:avLst/>
          </a:prstGeom>
        </p:spPr>
      </p:pic>
      <p:pic>
        <p:nvPicPr>
          <p:cNvPr id="4" name="image172.jpeg">
            <a:extLst>
              <a:ext uri="{FF2B5EF4-FFF2-40B4-BE49-F238E27FC236}">
                <a16:creationId xmlns:a16="http://schemas.microsoft.com/office/drawing/2014/main" id="{7BA584AD-B0B4-4EDF-8FAE-0C45B542F5C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4753" y="2887358"/>
            <a:ext cx="1906270" cy="298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48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4D85C-7C47-4D02-AC91-1774738A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77" y="593766"/>
            <a:ext cx="9508527" cy="2066628"/>
          </a:xfrm>
          <a:prstGeom prst="rect">
            <a:avLst/>
          </a:prstGeom>
        </p:spPr>
      </p:pic>
      <p:pic>
        <p:nvPicPr>
          <p:cNvPr id="3" name="image176.jpeg">
            <a:extLst>
              <a:ext uri="{FF2B5EF4-FFF2-40B4-BE49-F238E27FC236}">
                <a16:creationId xmlns:a16="http://schemas.microsoft.com/office/drawing/2014/main" id="{EE670497-982A-426D-B3A6-51BD1932231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5078" y="2912234"/>
            <a:ext cx="2450465" cy="2767330"/>
          </a:xfrm>
          <a:prstGeom prst="rect">
            <a:avLst/>
          </a:prstGeom>
        </p:spPr>
      </p:pic>
      <p:pic>
        <p:nvPicPr>
          <p:cNvPr id="4" name="image177.jpeg">
            <a:extLst>
              <a:ext uri="{FF2B5EF4-FFF2-40B4-BE49-F238E27FC236}">
                <a16:creationId xmlns:a16="http://schemas.microsoft.com/office/drawing/2014/main" id="{A254374C-85E2-433C-BB0E-04E538E3BBC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29899" y="2912234"/>
            <a:ext cx="2488565" cy="30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691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8AA13F-DCD7-D30E-F62E-1FD1BB6D24BE}"/>
              </a:ext>
            </a:extLst>
          </p:cNvPr>
          <p:cNvSpPr txBox="1">
            <a:spLocks/>
          </p:cNvSpPr>
          <p:nvPr/>
        </p:nvSpPr>
        <p:spPr>
          <a:xfrm>
            <a:off x="4221295" y="3041001"/>
            <a:ext cx="3749409" cy="775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3510535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259091D8-89B1-4060-986C-F703ADBF8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991" y="5051227"/>
            <a:ext cx="2090058" cy="8201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erson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BD539-265B-419C-95E3-3294CC2029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64" y="1081491"/>
            <a:ext cx="3509559" cy="353700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A043C-482E-4FCB-A8A2-4072385F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76" y="1236248"/>
            <a:ext cx="3918537" cy="42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B103E-B8CE-4007-8438-83ED9C3D8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62" y="1348415"/>
            <a:ext cx="3889788" cy="41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289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C56F0-004E-43FF-A429-D4D56597C6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32" y="923290"/>
            <a:ext cx="3707953" cy="337629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B103E-B8CE-4007-8438-83ED9C3D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62" y="1348415"/>
            <a:ext cx="3889788" cy="41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C8CD18C-2EB6-40BA-870D-FD995BAA1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072" y="4687350"/>
            <a:ext cx="1983544" cy="11727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art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ome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C56F0-004E-43FF-A429-D4D56597C6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32" y="923290"/>
            <a:ext cx="3707953" cy="337629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B103E-B8CE-4007-8438-83ED9C3D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62" y="1348415"/>
            <a:ext cx="3889788" cy="41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6AD5A-31E2-4A91-9D4A-B9570CC7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3" y="2018866"/>
            <a:ext cx="3105310" cy="29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8166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6AD5A-31E2-4A91-9D4A-B9570CC7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3" y="2018866"/>
            <a:ext cx="3105310" cy="2965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C9CB-D63E-49E5-B1D6-9E4AE73A1BE4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821" y="1128156"/>
            <a:ext cx="3248068" cy="2911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382262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828E6A4-48B5-4597-98E0-1B47FCCFB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102" y="4584901"/>
            <a:ext cx="1973483" cy="142066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ll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hole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6AD5A-31E2-4A91-9D4A-B9570CC7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3" y="2018866"/>
            <a:ext cx="3105310" cy="2965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C9CB-D63E-49E5-B1D6-9E4AE73A1BE4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09" y="1118954"/>
            <a:ext cx="3248068" cy="2911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47FA8-B6CB-4EE9-B8A2-09740252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42" y="1923972"/>
            <a:ext cx="3079908" cy="30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626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47FA8-B6CB-4EE9-B8A2-09740252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42" y="1923972"/>
            <a:ext cx="3079908" cy="3010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BB911-4729-2E33-FB76-0A6D4CF9D7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59" y="765361"/>
            <a:ext cx="4138370" cy="4229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2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4E14FF4-99F9-45AF-B305-CB03F78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245" y="5090389"/>
            <a:ext cx="1655197" cy="68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olor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05143-D168-4BF7-80E5-C54B799DA7D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59" y="765361"/>
            <a:ext cx="4138370" cy="42291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47FA8-B6CB-4EE9-B8A2-09740252F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42" y="1923972"/>
            <a:ext cx="3079908" cy="30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2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9A295-8605-4765-91DB-FC30B9A4F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04" y="1884530"/>
            <a:ext cx="3092609" cy="28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41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A59EA-BE73-4306-8887-3FE049081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51" y="1435817"/>
            <a:ext cx="3871589" cy="400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3761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9A295-8605-4765-91DB-FC30B9A4F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04" y="1884530"/>
            <a:ext cx="3092609" cy="2883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F62B6-E1D5-DB42-0633-B6EED2B1A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38" y="978684"/>
            <a:ext cx="3941399" cy="29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48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1">
            <a:extLst>
              <a:ext uri="{FF2B5EF4-FFF2-40B4-BE49-F238E27FC236}">
                <a16:creationId xmlns:a16="http://schemas.microsoft.com/office/drawing/2014/main" id="{95C334CB-E600-4D1B-BA73-4A7CB9BA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527" y="4950832"/>
            <a:ext cx="1893622" cy="7215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ood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9A295-8605-4765-91DB-FC30B9A4F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04" y="1884530"/>
            <a:ext cx="3092609" cy="2883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47B6D-87FC-7DFE-0D51-48BE38B54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38" y="978684"/>
            <a:ext cx="3941399" cy="29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192FF-1598-47BB-B5E6-E76DD3FE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32" y="2721479"/>
            <a:ext cx="3187864" cy="1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79602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5CF6A-B94C-4533-BF3C-CC1B8BE574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27" y="1096331"/>
            <a:ext cx="3918891" cy="332068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E192FF-1598-47BB-B5E6-E76DD3FE7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32" y="2721479"/>
            <a:ext cx="3187864" cy="1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1">
            <a:extLst>
              <a:ext uri="{FF2B5EF4-FFF2-40B4-BE49-F238E27FC236}">
                <a16:creationId xmlns:a16="http://schemas.microsoft.com/office/drawing/2014/main" id="{95C334CB-E600-4D1B-BA73-4A7CB9BA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918" y="4862108"/>
            <a:ext cx="2840126" cy="12907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tart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beginning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5CF6A-B94C-4533-BF3C-CC1B8BE574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27" y="1096331"/>
            <a:ext cx="3918891" cy="332068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E192FF-1598-47BB-B5E6-E76DD3FE7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32" y="2721479"/>
            <a:ext cx="3187864" cy="1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93A04-CBB8-41A8-85F8-EB4BAAC28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17" y="2131309"/>
            <a:ext cx="3448227" cy="2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18082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2C270-E96E-4BA4-A8CB-08E706BF81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19" y="1270001"/>
            <a:ext cx="4689824" cy="284498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93A04-CBB8-41A8-85F8-EB4BAAC2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17" y="2131309"/>
            <a:ext cx="3448227" cy="2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1">
            <a:extLst>
              <a:ext uri="{FF2B5EF4-FFF2-40B4-BE49-F238E27FC236}">
                <a16:creationId xmlns:a16="http://schemas.microsoft.com/office/drawing/2014/main" id="{95C334CB-E600-4D1B-BA73-4A7CB9BA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774" y="4676129"/>
            <a:ext cx="1839138" cy="7327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rom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2C270-E96E-4BA4-A8CB-08E706BF81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31" y="1207118"/>
            <a:ext cx="4689824" cy="284498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93A04-CBB8-41A8-85F8-EB4BAAC2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17" y="2131309"/>
            <a:ext cx="3448227" cy="2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D741-5BF0-49C3-AEC9-4DF777D0A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39" y="1571861"/>
            <a:ext cx="3108619" cy="36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9234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B4103-9F4D-4DA7-99FC-F0C2358F75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89" y="881881"/>
            <a:ext cx="4455259" cy="345071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D741-5BF0-49C3-AEC9-4DF777D0A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39" y="1571861"/>
            <a:ext cx="3108619" cy="36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09465-31FF-4076-B828-E48468F259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8" y="780636"/>
            <a:ext cx="2709377" cy="403933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A59EA-BE73-4306-8887-3FE049081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51" y="1435817"/>
            <a:ext cx="3871589" cy="400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EB0B637-99CD-4FF5-A241-9CF8CE10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563" y="4732119"/>
            <a:ext cx="1252562" cy="7186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B4103-9F4D-4DA7-99FC-F0C2358F75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89" y="881881"/>
            <a:ext cx="4455259" cy="345071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D741-5BF0-49C3-AEC9-4DF777D0A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39" y="1571861"/>
            <a:ext cx="3108619" cy="36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96D0A-D713-4143-852B-1FAAFA6B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8" y="1898182"/>
            <a:ext cx="3950957" cy="33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08005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E3314-4C4D-4C5A-8C04-75343318A5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80" y="947113"/>
            <a:ext cx="3425371" cy="355131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96D0A-D713-4143-852B-1FAAFA6B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28" y="1898182"/>
            <a:ext cx="3950957" cy="33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1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1CCD51B-7C53-4695-B1C7-487A40067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480" y="4853096"/>
            <a:ext cx="3425371" cy="14218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ove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ompassion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E3314-4C4D-4C5A-8C04-75343318A5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80" y="947113"/>
            <a:ext cx="3425371" cy="355131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96D0A-D713-4143-852B-1FAAFA6B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28" y="1898182"/>
            <a:ext cx="3950957" cy="33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2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8DA97-1F4F-4CE1-BF7C-A0A5569D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93" y="1655576"/>
            <a:ext cx="3568343" cy="35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3532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8DA97-1F4F-4CE1-BF7C-A0A5569D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93" y="1655576"/>
            <a:ext cx="3568343" cy="3546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CF895-9B6E-4C4B-BDAC-CD348B0915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6" y="1187533"/>
            <a:ext cx="3178628" cy="329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9855637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13">
            <a:extLst>
              <a:ext uri="{FF2B5EF4-FFF2-40B4-BE49-F238E27FC236}">
                <a16:creationId xmlns:a16="http://schemas.microsoft.com/office/drawing/2014/main" id="{1EC92D43-E6CF-47E3-932A-93F5F7505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286" y="4778561"/>
            <a:ext cx="3178628" cy="12448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now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nowledge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8DA97-1F4F-4CE1-BF7C-A0A5569D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93" y="1655576"/>
            <a:ext cx="3568343" cy="3546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CF895-9B6E-4C4B-BDAC-CD348B0915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6" y="1187533"/>
            <a:ext cx="3178628" cy="329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3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30D2D-48BA-47C1-B486-0F2DF58E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64" y="2314650"/>
            <a:ext cx="3761654" cy="23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8528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30D2D-48BA-47C1-B486-0F2DF58E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64" y="2314650"/>
            <a:ext cx="3761654" cy="2348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0934C-FC3E-F27B-A0AB-6D3C05D80C6F}"/>
              </a:ext>
            </a:extLst>
          </p:cNvPr>
          <p:cNvPicPr/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081" y="1424802"/>
            <a:ext cx="3685221" cy="2849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587665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13">
            <a:extLst>
              <a:ext uri="{FF2B5EF4-FFF2-40B4-BE49-F238E27FC236}">
                <a16:creationId xmlns:a16="http://schemas.microsoft.com/office/drawing/2014/main" id="{1EC92D43-E6CF-47E3-932A-93F5F7505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944" y="5116214"/>
            <a:ext cx="1439497" cy="7310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ew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30D2D-48BA-47C1-B486-0F2DF58E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64" y="2314650"/>
            <a:ext cx="3761654" cy="2348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96554-420D-4F31-AD08-E3A0751393A0}"/>
              </a:ext>
            </a:extLst>
          </p:cNvPr>
          <p:cNvPicPr/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081" y="1424802"/>
            <a:ext cx="3685221" cy="2849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8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BCD10DC-15CB-4CC7-85F3-71EBA8FEA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031" y="5075695"/>
            <a:ext cx="1527786" cy="80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09465-31FF-4076-B828-E48468F259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8" y="780636"/>
            <a:ext cx="2709377" cy="403933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A59EA-BE73-4306-8887-3FE049081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51" y="1435817"/>
            <a:ext cx="3871589" cy="400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A1608-8384-4EAA-B3EB-13568AF72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24" y="748146"/>
            <a:ext cx="8820027" cy="1691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C9D037-1924-4C32-BD99-925112E6D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928" y="2941645"/>
            <a:ext cx="2322777" cy="2542252"/>
          </a:xfrm>
          <a:prstGeom prst="rect">
            <a:avLst/>
          </a:prstGeom>
        </p:spPr>
      </p:pic>
      <p:pic>
        <p:nvPicPr>
          <p:cNvPr id="5" name="image182.png">
            <a:extLst>
              <a:ext uri="{FF2B5EF4-FFF2-40B4-BE49-F238E27FC236}">
                <a16:creationId xmlns:a16="http://schemas.microsoft.com/office/drawing/2014/main" id="{50EB39E8-2D14-4C1A-9E79-BE14026F804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60297" y="3146923"/>
            <a:ext cx="2522855" cy="21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6058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1B81B-75D1-44CA-869B-D4CB6CD3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354" y="201881"/>
            <a:ext cx="5981233" cy="2316583"/>
          </a:xfrm>
          <a:prstGeom prst="rect">
            <a:avLst/>
          </a:prstGeom>
        </p:spPr>
      </p:pic>
      <p:pic>
        <p:nvPicPr>
          <p:cNvPr id="4" name="image185.jpeg">
            <a:extLst>
              <a:ext uri="{FF2B5EF4-FFF2-40B4-BE49-F238E27FC236}">
                <a16:creationId xmlns:a16="http://schemas.microsoft.com/office/drawing/2014/main" id="{C5380117-3950-4A57-AB50-0D7606F844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1125" y="2855138"/>
            <a:ext cx="2119630" cy="2596515"/>
          </a:xfrm>
          <a:prstGeom prst="rect">
            <a:avLst/>
          </a:prstGeom>
        </p:spPr>
      </p:pic>
      <p:pic>
        <p:nvPicPr>
          <p:cNvPr id="5" name="image186.jpeg">
            <a:extLst>
              <a:ext uri="{FF2B5EF4-FFF2-40B4-BE49-F238E27FC236}">
                <a16:creationId xmlns:a16="http://schemas.microsoft.com/office/drawing/2014/main" id="{EA9B9FED-265E-473F-B188-B90B821A2E9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3232" y="2518464"/>
            <a:ext cx="1785620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35120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67B5C-CEB3-4FCC-95C8-F73E26E11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18" y="653143"/>
            <a:ext cx="7866764" cy="1663887"/>
          </a:xfrm>
          <a:prstGeom prst="rect">
            <a:avLst/>
          </a:prstGeom>
        </p:spPr>
      </p:pic>
      <p:pic>
        <p:nvPicPr>
          <p:cNvPr id="4" name="image188.jpeg">
            <a:extLst>
              <a:ext uri="{FF2B5EF4-FFF2-40B4-BE49-F238E27FC236}">
                <a16:creationId xmlns:a16="http://schemas.microsoft.com/office/drawing/2014/main" id="{A33401CB-5CA7-4DB7-BFE6-AB0BBE9A119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45620" y="3246569"/>
            <a:ext cx="2540635" cy="2336165"/>
          </a:xfrm>
          <a:prstGeom prst="rect">
            <a:avLst/>
          </a:prstGeom>
        </p:spPr>
      </p:pic>
      <p:pic>
        <p:nvPicPr>
          <p:cNvPr id="5" name="image189.jpeg">
            <a:extLst>
              <a:ext uri="{FF2B5EF4-FFF2-40B4-BE49-F238E27FC236}">
                <a16:creationId xmlns:a16="http://schemas.microsoft.com/office/drawing/2014/main" id="{26B822D8-1474-4011-887F-1FFD5808AEB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0116" y="3246569"/>
            <a:ext cx="2334895" cy="23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94291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70941-8236-4A4F-91B4-C0DE7F1B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316" y="522515"/>
            <a:ext cx="7161368" cy="1801818"/>
          </a:xfrm>
          <a:prstGeom prst="rect">
            <a:avLst/>
          </a:prstGeom>
        </p:spPr>
      </p:pic>
      <p:pic>
        <p:nvPicPr>
          <p:cNvPr id="4" name="image193.jpeg">
            <a:extLst>
              <a:ext uri="{FF2B5EF4-FFF2-40B4-BE49-F238E27FC236}">
                <a16:creationId xmlns:a16="http://schemas.microsoft.com/office/drawing/2014/main" id="{8D8324B9-93D7-4A78-9D3D-170D190844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5316" y="2686792"/>
            <a:ext cx="2468245" cy="2743200"/>
          </a:xfrm>
          <a:prstGeom prst="rect">
            <a:avLst/>
          </a:prstGeom>
        </p:spPr>
      </p:pic>
      <p:pic>
        <p:nvPicPr>
          <p:cNvPr id="5" name="image194.jpeg">
            <a:extLst>
              <a:ext uri="{FF2B5EF4-FFF2-40B4-BE49-F238E27FC236}">
                <a16:creationId xmlns:a16="http://schemas.microsoft.com/office/drawing/2014/main" id="{BADA7C7E-F3CE-4C0B-9080-0A4FC734AEA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2558522"/>
            <a:ext cx="2483485" cy="287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394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58788-011B-461C-B2D7-37725620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41" y="427513"/>
            <a:ext cx="8175975" cy="1970422"/>
          </a:xfrm>
          <a:prstGeom prst="rect">
            <a:avLst/>
          </a:prstGeom>
        </p:spPr>
      </p:pic>
      <p:pic>
        <p:nvPicPr>
          <p:cNvPr id="4" name="image198.png">
            <a:extLst>
              <a:ext uri="{FF2B5EF4-FFF2-40B4-BE49-F238E27FC236}">
                <a16:creationId xmlns:a16="http://schemas.microsoft.com/office/drawing/2014/main" id="{BCEA3792-7FB0-4720-BA96-FA45A4BAFA9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7598" y="2761401"/>
            <a:ext cx="2404110" cy="2475230"/>
          </a:xfrm>
          <a:prstGeom prst="rect">
            <a:avLst/>
          </a:prstGeom>
        </p:spPr>
      </p:pic>
      <p:pic>
        <p:nvPicPr>
          <p:cNvPr id="5" name="image199.png">
            <a:extLst>
              <a:ext uri="{FF2B5EF4-FFF2-40B4-BE49-F238E27FC236}">
                <a16:creationId xmlns:a16="http://schemas.microsoft.com/office/drawing/2014/main" id="{B3057AB7-2E82-44AF-86B0-E573CD3C859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64582" y="2529444"/>
            <a:ext cx="1437017" cy="27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57832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C6F22-470C-4099-9C66-B6F43539C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606" y="653144"/>
            <a:ext cx="6843128" cy="1743266"/>
          </a:xfrm>
          <a:prstGeom prst="rect">
            <a:avLst/>
          </a:prstGeom>
        </p:spPr>
      </p:pic>
      <p:pic>
        <p:nvPicPr>
          <p:cNvPr id="4" name="image203.jpeg">
            <a:extLst>
              <a:ext uri="{FF2B5EF4-FFF2-40B4-BE49-F238E27FC236}">
                <a16:creationId xmlns:a16="http://schemas.microsoft.com/office/drawing/2014/main" id="{B3B14CBC-2EFC-46F4-827F-6AF4DA9A4A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7242" y="2574137"/>
            <a:ext cx="2453640" cy="2802255"/>
          </a:xfrm>
          <a:prstGeom prst="rect">
            <a:avLst/>
          </a:prstGeom>
        </p:spPr>
      </p:pic>
      <p:pic>
        <p:nvPicPr>
          <p:cNvPr id="5" name="image204.jpeg">
            <a:extLst>
              <a:ext uri="{FF2B5EF4-FFF2-40B4-BE49-F238E27FC236}">
                <a16:creationId xmlns:a16="http://schemas.microsoft.com/office/drawing/2014/main" id="{699601DA-1FC7-49EA-BCC5-6066E2078A8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6449" y="2647162"/>
            <a:ext cx="2409190" cy="272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1172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2E6172-DEFA-5549-04BF-EAFB89B742C2}"/>
              </a:ext>
            </a:extLst>
          </p:cNvPr>
          <p:cNvSpPr txBox="1">
            <a:spLocks/>
          </p:cNvSpPr>
          <p:nvPr/>
        </p:nvSpPr>
        <p:spPr>
          <a:xfrm>
            <a:off x="4221295" y="2981366"/>
            <a:ext cx="3749409" cy="8952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9</a:t>
            </a:r>
          </a:p>
        </p:txBody>
      </p:sp>
    </p:spTree>
    <p:extLst>
      <p:ext uri="{BB962C8B-B14F-4D97-AF65-F5344CB8AC3E}">
        <p14:creationId xmlns:p14="http://schemas.microsoft.com/office/powerpoint/2010/main" val="608039899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86C75-38BA-4651-85AB-AA59538A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24" y="2450891"/>
            <a:ext cx="4121369" cy="24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5529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86C75-38BA-4651-85AB-AA59538A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24" y="2450891"/>
            <a:ext cx="4121369" cy="2462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CA870-1C08-4341-A7D7-45F0D39572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25" y="1131381"/>
            <a:ext cx="3319837" cy="3727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3361393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EDF26-26AF-4488-A406-528E8B6BB385}"/>
              </a:ext>
            </a:extLst>
          </p:cNvPr>
          <p:cNvSpPr txBox="1"/>
          <p:nvPr/>
        </p:nvSpPr>
        <p:spPr>
          <a:xfrm>
            <a:off x="7100425" y="5080288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zero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86C75-38BA-4651-85AB-AA59538A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24" y="2450891"/>
            <a:ext cx="4121369" cy="2462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CA870-1C08-4341-A7D7-45F0D39572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25" y="1131381"/>
            <a:ext cx="3319837" cy="3727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03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BEA21-38D0-43E8-82A3-124D63484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64" y="1377460"/>
            <a:ext cx="2336007" cy="44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2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29D2B-4567-4AC9-A15C-2B64C02B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35" y="2312543"/>
            <a:ext cx="4067101" cy="235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14993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C9D93-4EC9-40CE-8065-18CB775C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57" y="1559968"/>
            <a:ext cx="4179304" cy="37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92811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C9D93-4EC9-40CE-8065-18CB775C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57" y="1559968"/>
            <a:ext cx="4179304" cy="3738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DA962-EC7B-4BF9-A58B-A3792AD456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103231"/>
            <a:ext cx="3507917" cy="3793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5747144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D95B2-8D1B-428A-B71D-10522B33EA64}"/>
              </a:ext>
            </a:extLst>
          </p:cNvPr>
          <p:cNvSpPr txBox="1"/>
          <p:nvPr/>
        </p:nvSpPr>
        <p:spPr>
          <a:xfrm>
            <a:off x="7083287" y="5274692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C9D93-4EC9-40CE-8065-18CB775C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57" y="1559968"/>
            <a:ext cx="4179304" cy="3738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DA962-EC7B-4BF9-A58B-A3792AD456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103231"/>
            <a:ext cx="3507917" cy="3793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4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84C645-3CDD-4208-BC6D-D9D58719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43" y="1508586"/>
            <a:ext cx="3757497" cy="38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04725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84C645-3CDD-4208-BC6D-D9D58719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43" y="1508586"/>
            <a:ext cx="3757497" cy="3840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7358E-523E-42DC-8CD3-0C1A1DFCEC3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48" y="1009404"/>
            <a:ext cx="3400711" cy="4176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019018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6F447-615E-4AB7-B326-B77112D6C627}"/>
              </a:ext>
            </a:extLst>
          </p:cNvPr>
          <p:cNvSpPr txBox="1"/>
          <p:nvPr/>
        </p:nvSpPr>
        <p:spPr>
          <a:xfrm>
            <a:off x="7182849" y="5434349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two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84C645-3CDD-4208-BC6D-D9D58719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43" y="1508586"/>
            <a:ext cx="3757497" cy="3840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7358E-523E-42DC-8CD3-0C1A1DFCEC3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48" y="1009404"/>
            <a:ext cx="3400711" cy="4176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42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A93E5-4F2E-4E8B-9816-9F21E31D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80" y="1852059"/>
            <a:ext cx="3815663" cy="38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184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A93E5-4F2E-4E8B-9816-9F21E31D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80" y="1852059"/>
            <a:ext cx="3815663" cy="385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F8D04-2974-4381-882C-8024FA963B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2" y="1104405"/>
            <a:ext cx="3441497" cy="4250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498741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37046-3FF6-4FFB-8AE3-870507CA525E}"/>
              </a:ext>
            </a:extLst>
          </p:cNvPr>
          <p:cNvSpPr txBox="1"/>
          <p:nvPr/>
        </p:nvSpPr>
        <p:spPr>
          <a:xfrm>
            <a:off x="7053942" y="5571554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three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A93E5-4F2E-4E8B-9816-9F21E31D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80" y="1852059"/>
            <a:ext cx="3815663" cy="385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F8D04-2974-4381-882C-8024FA963B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2" y="1104405"/>
            <a:ext cx="3441497" cy="4250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1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A87F2-004A-4AD8-8D4D-121033FD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86" y="1645375"/>
            <a:ext cx="3611412" cy="385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1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18C38-BB86-4061-970B-7D8312DC47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98" y="1028020"/>
            <a:ext cx="4146927" cy="321851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29D2B-4567-4AC9-A15C-2B64C02B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35" y="2312543"/>
            <a:ext cx="4067101" cy="235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A87F2-004A-4AD8-8D4D-121033FD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86" y="1645375"/>
            <a:ext cx="3611412" cy="3852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E5530-3C1A-4A24-835C-6E589C50CF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72" y="1116281"/>
            <a:ext cx="3308894" cy="4027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812109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AD767-E1FD-4BE9-BF65-CD0AE03CB8EB}"/>
              </a:ext>
            </a:extLst>
          </p:cNvPr>
          <p:cNvSpPr txBox="1"/>
          <p:nvPr/>
        </p:nvSpPr>
        <p:spPr>
          <a:xfrm>
            <a:off x="7101272" y="5528692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four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A87F2-004A-4AD8-8D4D-121033FD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86" y="1645375"/>
            <a:ext cx="3611412" cy="3852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E5530-3C1A-4A24-835C-6E589C50CF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72" y="1116281"/>
            <a:ext cx="3308894" cy="4027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73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8F097-14E9-4424-99D8-3C40CE14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46" y="1837378"/>
            <a:ext cx="3965631" cy="31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89600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8F097-14E9-4424-99D8-3C40CE14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46" y="1837378"/>
            <a:ext cx="3965631" cy="3183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27EDB-2001-4F0E-83DE-58ED0BFEFB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47" y="1187533"/>
            <a:ext cx="3701143" cy="3979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591660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BB77B-0A8F-4BC9-9E2B-4328B37E6F30}"/>
              </a:ext>
            </a:extLst>
          </p:cNvPr>
          <p:cNvSpPr txBox="1"/>
          <p:nvPr/>
        </p:nvSpPr>
        <p:spPr>
          <a:xfrm>
            <a:off x="7044348" y="5405495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8F097-14E9-4424-99D8-3C40CE14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46" y="1837378"/>
            <a:ext cx="3965631" cy="3183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27EDB-2001-4F0E-83DE-58ED0BFEFB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47" y="1187533"/>
            <a:ext cx="3701143" cy="3979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0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C383D-3C75-46FD-9C6E-FA46B57E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12" y="1725069"/>
            <a:ext cx="3508093" cy="34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8777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C383D-3C75-46FD-9C6E-FA46B57E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12" y="1725069"/>
            <a:ext cx="3508093" cy="3407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6FA25-757C-4266-8AF8-633AA4B9EA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20" y="1080655"/>
            <a:ext cx="3428863" cy="430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084420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A3A8D-577C-44CB-8DBC-9001072151EE}"/>
              </a:ext>
            </a:extLst>
          </p:cNvPr>
          <p:cNvSpPr txBox="1"/>
          <p:nvPr/>
        </p:nvSpPr>
        <p:spPr>
          <a:xfrm>
            <a:off x="7300160" y="5495721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six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C383D-3C75-46FD-9C6E-FA46B57E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12" y="1725069"/>
            <a:ext cx="3508093" cy="3407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6FA25-757C-4266-8AF8-633AA4B9EA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20" y="1080655"/>
            <a:ext cx="3428863" cy="430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8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9BDA8-CCDF-419B-81AB-7870338F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63" y="1546976"/>
            <a:ext cx="3942848" cy="40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3551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9BDA8-CCDF-419B-81AB-7870338F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63" y="1546976"/>
            <a:ext cx="3942848" cy="4048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8E0C0-5592-4BB1-9DE2-0C1D76A152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1" y="973778"/>
            <a:ext cx="3236685" cy="4062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757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6461193-1B68-4F9F-8E84-3DA772B6F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314" y="4615542"/>
            <a:ext cx="1669142" cy="5657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ish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18C38-BB86-4061-970B-7D8312DC47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98" y="1028020"/>
            <a:ext cx="4146927" cy="321851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29D2B-4567-4AC9-A15C-2B64C02B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35" y="2312543"/>
            <a:ext cx="4067101" cy="235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205D0-0ABE-47AD-A849-B30715D63350}"/>
              </a:ext>
            </a:extLst>
          </p:cNvPr>
          <p:cNvSpPr txBox="1"/>
          <p:nvPr/>
        </p:nvSpPr>
        <p:spPr>
          <a:xfrm>
            <a:off x="7541241" y="5474697"/>
            <a:ext cx="3236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9BDA8-CCDF-419B-81AB-7870338F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63" y="1546976"/>
            <a:ext cx="3942848" cy="4048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8E0C0-5592-4BB1-9DE2-0C1D76A152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1" y="973778"/>
            <a:ext cx="3236685" cy="4062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8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FF74E-ABC5-4F4B-A9D5-515F685F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32" y="1519963"/>
            <a:ext cx="4062371" cy="41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0946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FF74E-ABC5-4F4B-A9D5-515F685F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32" y="1519963"/>
            <a:ext cx="4062371" cy="4102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2D8A1-B299-4B0F-B0A3-D8EF096436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21" y="1104406"/>
            <a:ext cx="3653652" cy="403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437152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E007C-DFBD-4855-B991-34EE3286B590}"/>
              </a:ext>
            </a:extLst>
          </p:cNvPr>
          <p:cNvSpPr txBox="1"/>
          <p:nvPr/>
        </p:nvSpPr>
        <p:spPr>
          <a:xfrm>
            <a:off x="7623787" y="5389361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eight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FF74E-ABC5-4F4B-A9D5-515F685F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32" y="1519963"/>
            <a:ext cx="4062371" cy="4102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2D8A1-B299-4B0F-B0A3-D8EF096436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21" y="1104406"/>
            <a:ext cx="3653652" cy="403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5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7788A-64E6-48D5-AB18-048B09B98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94" y="1441064"/>
            <a:ext cx="3811084" cy="40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77066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7788A-64E6-48D5-AB18-048B09B98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94" y="1441064"/>
            <a:ext cx="3811084" cy="407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7F0F3-0B52-4827-A83F-E9819BB5B4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82" y="1090482"/>
            <a:ext cx="3280229" cy="3880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7141086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1954F-D855-447D-9C5C-6A433AA41E27}"/>
              </a:ext>
            </a:extLst>
          </p:cNvPr>
          <p:cNvSpPr txBox="1"/>
          <p:nvPr/>
        </p:nvSpPr>
        <p:spPr>
          <a:xfrm>
            <a:off x="7332461" y="5477929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nine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7788A-64E6-48D5-AB18-048B09B98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94" y="1441064"/>
            <a:ext cx="3811084" cy="407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7F0F3-0B52-4827-A83F-E9819BB5B4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82" y="1090482"/>
            <a:ext cx="3280229" cy="3880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97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B9DE9-D610-485C-9F94-C5312737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36" y="2223955"/>
            <a:ext cx="4081546" cy="29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84378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B9DE9-D610-485C-9F94-C5312737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36" y="2223955"/>
            <a:ext cx="4081546" cy="299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8E484-01AB-4F3F-BCDA-FB44490CF4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2" y="1045030"/>
            <a:ext cx="3512938" cy="3784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998234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766B8-5B9F-4929-8760-1ED3CF1B3AC1}"/>
              </a:ext>
            </a:extLst>
          </p:cNvPr>
          <p:cNvSpPr txBox="1"/>
          <p:nvPr/>
        </p:nvSpPr>
        <p:spPr>
          <a:xfrm>
            <a:off x="7397821" y="5474602"/>
            <a:ext cx="327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B9DE9-D610-485C-9F94-C5312737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36" y="2223955"/>
            <a:ext cx="4081546" cy="299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8E484-01AB-4F3F-BCDA-FB44490CF4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2" y="1045030"/>
            <a:ext cx="3512938" cy="3784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7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ocshapegroup1">
            <a:extLst>
              <a:ext uri="{FF2B5EF4-FFF2-40B4-BE49-F238E27FC236}">
                <a16:creationId xmlns:a16="http://schemas.microsoft.com/office/drawing/2014/main" id="{70703E55-68AC-4B3E-AED8-B2C7E6F42DC2}"/>
              </a:ext>
            </a:extLst>
          </p:cNvPr>
          <p:cNvGrpSpPr>
            <a:grpSpLocks/>
          </p:cNvGrpSpPr>
          <p:nvPr/>
        </p:nvGrpSpPr>
        <p:grpSpPr bwMode="auto">
          <a:xfrm>
            <a:off x="4322618" y="807522"/>
            <a:ext cx="5537200" cy="1330325"/>
            <a:chOff x="3243" y="410"/>
            <a:chExt cx="8194" cy="2094"/>
          </a:xfrm>
        </p:grpSpPr>
        <p:pic>
          <p:nvPicPr>
            <p:cNvPr id="1027" name="docshape2">
              <a:extLst>
                <a:ext uri="{FF2B5EF4-FFF2-40B4-BE49-F238E27FC236}">
                  <a16:creationId xmlns:a16="http://schemas.microsoft.com/office/drawing/2014/main" id="{C8AD5FB6-4318-4CC1-ABEA-C4FF753CE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" y="410"/>
              <a:ext cx="5080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docshape3">
              <a:extLst>
                <a:ext uri="{FF2B5EF4-FFF2-40B4-BE49-F238E27FC236}">
                  <a16:creationId xmlns:a16="http://schemas.microsoft.com/office/drawing/2014/main" id="{134E311E-6F93-46DB-9E8A-25335482C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" y="410"/>
              <a:ext cx="4869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image3.jpeg">
            <a:extLst>
              <a:ext uri="{FF2B5EF4-FFF2-40B4-BE49-F238E27FC236}">
                <a16:creationId xmlns:a16="http://schemas.microsoft.com/office/drawing/2014/main" id="{946AE8BE-7152-4C27-9411-7E9CB9CD37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9276" y="3749873"/>
            <a:ext cx="2274570" cy="2300605"/>
          </a:xfrm>
          <a:prstGeom prst="rect">
            <a:avLst/>
          </a:prstGeom>
        </p:spPr>
      </p:pic>
      <p:pic>
        <p:nvPicPr>
          <p:cNvPr id="7" name="image4.jpeg">
            <a:extLst>
              <a:ext uri="{FF2B5EF4-FFF2-40B4-BE49-F238E27FC236}">
                <a16:creationId xmlns:a16="http://schemas.microsoft.com/office/drawing/2014/main" id="{9B01FD9F-A3AD-4474-BDA6-0B0E7623DD8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96166" y="3735903"/>
            <a:ext cx="228854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23036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47A5F2-0052-8AEB-B01F-F25DD74B4793}"/>
              </a:ext>
            </a:extLst>
          </p:cNvPr>
          <p:cNvSpPr txBox="1">
            <a:spLocks/>
          </p:cNvSpPr>
          <p:nvPr/>
        </p:nvSpPr>
        <p:spPr>
          <a:xfrm>
            <a:off x="4069169" y="3021122"/>
            <a:ext cx="4053662" cy="8157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10</a:t>
            </a:r>
          </a:p>
        </p:txBody>
      </p:sp>
    </p:spTree>
    <p:extLst>
      <p:ext uri="{BB962C8B-B14F-4D97-AF65-F5344CB8AC3E}">
        <p14:creationId xmlns:p14="http://schemas.microsoft.com/office/powerpoint/2010/main" val="1238538312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EF14C-FFB4-4BE6-A352-5E7D2244D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71" y="1590417"/>
            <a:ext cx="3659475" cy="35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2799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5B255-2CE1-4998-B94D-AE056D2170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39" y="965201"/>
            <a:ext cx="4225629" cy="382377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EF14C-FFB4-4BE6-A352-5E7D2244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71" y="1590417"/>
            <a:ext cx="3659475" cy="35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102C541A-45ED-46D8-B7DA-BA1B9F7AC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329" y="5203726"/>
            <a:ext cx="2061029" cy="6890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hing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5B255-2CE1-4998-B94D-AE056D2170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39" y="965201"/>
            <a:ext cx="4225629" cy="382377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EF14C-FFB4-4BE6-A352-5E7D2244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71" y="1590417"/>
            <a:ext cx="3659475" cy="35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A230E-9865-465F-9611-09528FF16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83" y="1995810"/>
            <a:ext cx="3857631" cy="3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53518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C0E8D-A1B6-48B9-948F-0CFADFF934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34" y="876198"/>
            <a:ext cx="4319507" cy="35765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A230E-9865-465F-9611-09528FF1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83" y="1995810"/>
            <a:ext cx="3857631" cy="3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C332A56-688A-4A7B-971B-0BD179632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8686" y="4745856"/>
            <a:ext cx="2278743" cy="13501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lothing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abric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C0E8D-A1B6-48B9-948F-0CFADFF934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34" y="876198"/>
            <a:ext cx="4319507" cy="35765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A230E-9865-465F-9611-09528FF1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83" y="1995810"/>
            <a:ext cx="3857631" cy="3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BCB04-53C6-4C61-9AF1-ABA76FD0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86" y="1641768"/>
            <a:ext cx="3678419" cy="35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2564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BCB04-53C6-4C61-9AF1-ABA76FD0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86" y="1641768"/>
            <a:ext cx="3678419" cy="3574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899FB-99BE-4F9B-8D8B-219478DBE80C}"/>
              </a:ext>
            </a:extLst>
          </p:cNvPr>
          <p:cNvPicPr/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3644" r="12791" b="7806"/>
          <a:stretch/>
        </p:blipFill>
        <p:spPr bwMode="auto">
          <a:xfrm>
            <a:off x="7271106" y="1238008"/>
            <a:ext cx="3442972" cy="3510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8197657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C332A56-688A-4A7B-971B-0BD179632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395" y="5516343"/>
            <a:ext cx="2284032" cy="6940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umber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BCB04-53C6-4C61-9AF1-ABA76FD0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86" y="1641768"/>
            <a:ext cx="3678419" cy="3574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899FB-99BE-4F9B-8D8B-219478DBE80C}"/>
              </a:ext>
            </a:extLst>
          </p:cNvPr>
          <p:cNvPicPr/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3644" r="12791" b="7806"/>
          <a:stretch/>
        </p:blipFill>
        <p:spPr bwMode="auto">
          <a:xfrm>
            <a:off x="7271106" y="1238008"/>
            <a:ext cx="3442972" cy="3510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51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ED3F67E8-7C69-439C-BA1C-5123C6D05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148" y="10212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docshapegroup4">
            <a:extLst>
              <a:ext uri="{FF2B5EF4-FFF2-40B4-BE49-F238E27FC236}">
                <a16:creationId xmlns:a16="http://schemas.microsoft.com/office/drawing/2014/main" id="{C0F3B002-CBFF-4FFB-9875-5FD2A084464C}"/>
              </a:ext>
            </a:extLst>
          </p:cNvPr>
          <p:cNvGrpSpPr>
            <a:grpSpLocks/>
          </p:cNvGrpSpPr>
          <p:nvPr/>
        </p:nvGrpSpPr>
        <p:grpSpPr bwMode="auto">
          <a:xfrm>
            <a:off x="5415148" y="1021278"/>
            <a:ext cx="3260725" cy="1330325"/>
            <a:chOff x="0" y="0"/>
            <a:chExt cx="5134" cy="2094"/>
          </a:xfrm>
        </p:grpSpPr>
        <p:pic>
          <p:nvPicPr>
            <p:cNvPr id="2051" name="docshape5">
              <a:extLst>
                <a:ext uri="{FF2B5EF4-FFF2-40B4-BE49-F238E27FC236}">
                  <a16:creationId xmlns:a16="http://schemas.microsoft.com/office/drawing/2014/main" id="{6F70FB48-CDC8-4BA5-9401-59BAE811E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89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docshape6">
              <a:extLst>
                <a:ext uri="{FF2B5EF4-FFF2-40B4-BE49-F238E27FC236}">
                  <a16:creationId xmlns:a16="http://schemas.microsoft.com/office/drawing/2014/main" id="{2D2E109C-8CCB-4E34-91DB-0D951D3EB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0"/>
              <a:ext cx="2204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7.jpeg">
            <a:extLst>
              <a:ext uri="{FF2B5EF4-FFF2-40B4-BE49-F238E27FC236}">
                <a16:creationId xmlns:a16="http://schemas.microsoft.com/office/drawing/2014/main" id="{1F735FF3-2394-4AA5-B589-46E208F052F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67292" y="3080018"/>
            <a:ext cx="2091055" cy="2930525"/>
          </a:xfrm>
          <a:prstGeom prst="rect">
            <a:avLst/>
          </a:prstGeom>
        </p:spPr>
      </p:pic>
      <p:pic>
        <p:nvPicPr>
          <p:cNvPr id="8" name="image8.jpeg">
            <a:extLst>
              <a:ext uri="{FF2B5EF4-FFF2-40B4-BE49-F238E27FC236}">
                <a16:creationId xmlns:a16="http://schemas.microsoft.com/office/drawing/2014/main" id="{C6BB3008-FC0A-40F1-A504-A7E4A919FB3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40683" y="3202836"/>
            <a:ext cx="2486660" cy="29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67539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EE94C-4C5C-4947-AE38-F16FC4C59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68" y="2111307"/>
            <a:ext cx="3543482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77491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AF490-BF59-4779-A44D-F422F29AE2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46" y="946364"/>
            <a:ext cx="4081381" cy="354814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EE94C-4C5C-4947-AE38-F16FC4C5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268" y="2111307"/>
            <a:ext cx="3543482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597D159-8C9E-40D4-8C4B-EC3F58FDB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91" y="4987571"/>
            <a:ext cx="3135084" cy="81515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housand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AF490-BF59-4779-A44D-F422F29AE2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46" y="946364"/>
            <a:ext cx="4081381" cy="354814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EE94C-4C5C-4947-AE38-F16FC4C5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268" y="2111307"/>
            <a:ext cx="3543482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1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B9C88-08F7-4BC3-A02B-F7DBB84E9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693" y="2069864"/>
            <a:ext cx="3232316" cy="27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2760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BC44-7332-4D65-A351-A11A62469A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5" y="1047336"/>
            <a:ext cx="4016294" cy="323794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B9C88-08F7-4BC3-A02B-F7DBB84E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93" y="2069864"/>
            <a:ext cx="3232316" cy="27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436422F-9167-4F64-BB43-5DF27D263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662" y="4855620"/>
            <a:ext cx="1602389" cy="7614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any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much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BC44-7332-4D65-A351-A11A62469A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5" y="1047336"/>
            <a:ext cx="4016294" cy="323794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B9C88-08F7-4BC3-A02B-F7DBB84E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93" y="2069864"/>
            <a:ext cx="3232316" cy="27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EEEE3-52D9-4EC2-AEBF-27E4257A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80" y="1138297"/>
            <a:ext cx="2553887" cy="47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5934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EEEE3-52D9-4EC2-AEBF-27E4257A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80" y="1138297"/>
            <a:ext cx="2553887" cy="4723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1D1AC3-71C3-0FA9-D0C0-52C201C9C8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1138297"/>
            <a:ext cx="3674256" cy="3519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0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436422F-9167-4F64-BB43-5DF27D263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933" y="4806327"/>
            <a:ext cx="1602389" cy="7614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ear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close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EEEE3-52D9-4EC2-AEBF-27E4257A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80" y="1138297"/>
            <a:ext cx="2553887" cy="4723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D05A59-197C-FE90-F18E-2A88EBE48C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1138297"/>
            <a:ext cx="3674256" cy="3519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8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91B4D-462E-43C6-A9B0-A2C96CBD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165" y="2581231"/>
            <a:ext cx="3194214" cy="1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94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ocshapegroup7">
            <a:extLst>
              <a:ext uri="{FF2B5EF4-FFF2-40B4-BE49-F238E27FC236}">
                <a16:creationId xmlns:a16="http://schemas.microsoft.com/office/drawing/2014/main" id="{F4F34E78-11ED-451C-B4E6-AE313A17802B}"/>
              </a:ext>
            </a:extLst>
          </p:cNvPr>
          <p:cNvGrpSpPr>
            <a:grpSpLocks/>
          </p:cNvGrpSpPr>
          <p:nvPr/>
        </p:nvGrpSpPr>
        <p:grpSpPr bwMode="auto">
          <a:xfrm>
            <a:off x="4717679" y="825747"/>
            <a:ext cx="5583238" cy="1330325"/>
            <a:chOff x="3070" y="410"/>
            <a:chExt cx="8793" cy="2094"/>
          </a:xfrm>
        </p:grpSpPr>
        <p:pic>
          <p:nvPicPr>
            <p:cNvPr id="3075" name="docshape8">
              <a:extLst>
                <a:ext uri="{FF2B5EF4-FFF2-40B4-BE49-F238E27FC236}">
                  <a16:creationId xmlns:a16="http://schemas.microsoft.com/office/drawing/2014/main" id="{D02D6890-1624-47BA-9F7C-A4AFAB9DE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" y="410"/>
              <a:ext cx="5272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docshape9">
              <a:extLst>
                <a:ext uri="{FF2B5EF4-FFF2-40B4-BE49-F238E27FC236}">
                  <a16:creationId xmlns:a16="http://schemas.microsoft.com/office/drawing/2014/main" id="{A45E1BEE-3CB5-47CA-B8B7-C9C201028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" y="410"/>
              <a:ext cx="5377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image11.jpeg">
            <a:extLst>
              <a:ext uri="{FF2B5EF4-FFF2-40B4-BE49-F238E27FC236}">
                <a16:creationId xmlns:a16="http://schemas.microsoft.com/office/drawing/2014/main" id="{AAD19152-5F0A-4B79-9E74-81EDC38CED4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65219" y="3429000"/>
            <a:ext cx="2552700" cy="3035935"/>
          </a:xfrm>
          <a:prstGeom prst="rect">
            <a:avLst/>
          </a:prstGeom>
        </p:spPr>
      </p:pic>
      <p:pic>
        <p:nvPicPr>
          <p:cNvPr id="7" name="image12.jpeg">
            <a:extLst>
              <a:ext uri="{FF2B5EF4-FFF2-40B4-BE49-F238E27FC236}">
                <a16:creationId xmlns:a16="http://schemas.microsoft.com/office/drawing/2014/main" id="{E8023124-5EFD-4A6E-ACED-054062834D0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25821" y="3429000"/>
            <a:ext cx="260096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5637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13FB6C-D5DB-4A0E-9D25-FD85DFDADF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66" y="1100057"/>
            <a:ext cx="3669224" cy="388264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91B4D-462E-43C6-A9B0-A2C96CBD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65" y="2581231"/>
            <a:ext cx="3194214" cy="1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7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FCEABA7-0B6F-4837-A4FA-7A3D486A8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097" y="4472848"/>
            <a:ext cx="1827858" cy="14946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mall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few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13FB6C-D5DB-4A0E-9D25-FD85DFDADF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57" y="1060088"/>
            <a:ext cx="3088738" cy="304228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91B4D-462E-43C6-A9B0-A2C96CBD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65" y="2581231"/>
            <a:ext cx="3194214" cy="1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9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9B48C-2CE1-4EF6-8BA1-0BC2B121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00" y="1966079"/>
            <a:ext cx="3238666" cy="31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3256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4AA73-A3A6-4995-BCD0-531E6007EF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35" y="999478"/>
            <a:ext cx="3764554" cy="378949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9B48C-2CE1-4EF6-8BA1-0BC2B121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00" y="1966079"/>
            <a:ext cx="3238666" cy="31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FCEABA7-0B6F-4837-A4FA-7A3D486A8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1281" y="5122191"/>
            <a:ext cx="4739144" cy="12476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ery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(showing emphasis)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4AA73-A3A6-4995-BCD0-531E6007EF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35" y="999478"/>
            <a:ext cx="3764554" cy="378949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9B48C-2CE1-4EF6-8BA1-0BC2B121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00" y="1966079"/>
            <a:ext cx="3238666" cy="31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36A53-410C-13A1-F9E0-CE18179DC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90" y="1824627"/>
            <a:ext cx="3434437" cy="32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88339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8FC7AF-0827-4A1B-839A-672237E6E6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59" y="804144"/>
            <a:ext cx="3997351" cy="313181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2E19D-0A28-7EE7-BDF7-D2452A43D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90" y="1824627"/>
            <a:ext cx="3434437" cy="32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0417D59-05EF-4C69-B99A-C0105C442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911" y="4224907"/>
            <a:ext cx="3435865" cy="16169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eople</a:t>
            </a:r>
            <a:endParaRPr lang="en-US" sz="36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(persons)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8FC7AF-0827-4A1B-839A-672237E6E6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59" y="804144"/>
            <a:ext cx="3997351" cy="313181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BF390-3A24-7A26-9FC1-0EBFC239C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90" y="1824627"/>
            <a:ext cx="3434437" cy="32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F1BFA-4981-ABA6-6BD8-CE6FB7794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4" y="1362075"/>
            <a:ext cx="39052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37307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F6B71-42CE-4503-A87A-CB354FAE0D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42" y="720671"/>
            <a:ext cx="4004914" cy="334763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AC8130-1864-9CCA-3773-6FCEE503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4" y="1362075"/>
            <a:ext cx="39052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290D602-AA3C-464E-98DA-C377D5B2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267" y="8668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docshapegroup10">
            <a:extLst>
              <a:ext uri="{FF2B5EF4-FFF2-40B4-BE49-F238E27FC236}">
                <a16:creationId xmlns:a16="http://schemas.microsoft.com/office/drawing/2014/main" id="{3E91F545-694E-4DFD-A07C-B7514E533F48}"/>
              </a:ext>
            </a:extLst>
          </p:cNvPr>
          <p:cNvGrpSpPr>
            <a:grpSpLocks/>
          </p:cNvGrpSpPr>
          <p:nvPr/>
        </p:nvGrpSpPr>
        <p:grpSpPr bwMode="auto">
          <a:xfrm>
            <a:off x="4952010" y="866898"/>
            <a:ext cx="3311525" cy="1330325"/>
            <a:chOff x="0" y="0"/>
            <a:chExt cx="5216" cy="2094"/>
          </a:xfrm>
        </p:grpSpPr>
        <p:pic>
          <p:nvPicPr>
            <p:cNvPr id="4099" name="docshape11">
              <a:extLst>
                <a:ext uri="{FF2B5EF4-FFF2-40B4-BE49-F238E27FC236}">
                  <a16:creationId xmlns:a16="http://schemas.microsoft.com/office/drawing/2014/main" id="{39856554-822A-4073-944E-742144F5D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89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docshape12">
              <a:extLst>
                <a:ext uri="{FF2B5EF4-FFF2-40B4-BE49-F238E27FC236}">
                  <a16:creationId xmlns:a16="http://schemas.microsoft.com/office/drawing/2014/main" id="{CA80F628-6EC8-44E8-9CD7-6D6C21EA4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" y="0"/>
              <a:ext cx="2266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14.jpeg">
            <a:extLst>
              <a:ext uri="{FF2B5EF4-FFF2-40B4-BE49-F238E27FC236}">
                <a16:creationId xmlns:a16="http://schemas.microsoft.com/office/drawing/2014/main" id="{1422B6F5-FD29-421A-86CA-C7FEBE3FE4F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30601" y="3228728"/>
            <a:ext cx="1236980" cy="2419350"/>
          </a:xfrm>
          <a:prstGeom prst="rect">
            <a:avLst/>
          </a:prstGeom>
        </p:spPr>
      </p:pic>
      <p:pic>
        <p:nvPicPr>
          <p:cNvPr id="8" name="image15.jpeg">
            <a:extLst>
              <a:ext uri="{FF2B5EF4-FFF2-40B4-BE49-F238E27FC236}">
                <a16:creationId xmlns:a16="http://schemas.microsoft.com/office/drawing/2014/main" id="{DB9EFA30-2FFE-4F37-969C-9C8E33B5D49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4421" y="3083437"/>
            <a:ext cx="2223135" cy="29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09317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33C060D-DB5F-474C-BDB0-B75174F47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101" y="4411734"/>
            <a:ext cx="2703195" cy="6827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oman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F6B71-42CE-4503-A87A-CB354FAE0D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42" y="720671"/>
            <a:ext cx="4004914" cy="334763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A7005-EED1-903A-393C-F9539C4F0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4" y="1362075"/>
            <a:ext cx="39052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E584F3-9193-0648-4F92-FCCF7E6A790C}"/>
              </a:ext>
            </a:extLst>
          </p:cNvPr>
          <p:cNvSpPr txBox="1">
            <a:spLocks/>
          </p:cNvSpPr>
          <p:nvPr/>
        </p:nvSpPr>
        <p:spPr>
          <a:xfrm>
            <a:off x="4049290" y="2941609"/>
            <a:ext cx="4093419" cy="974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11</a:t>
            </a:r>
          </a:p>
        </p:txBody>
      </p:sp>
    </p:spTree>
    <p:extLst>
      <p:ext uri="{BB962C8B-B14F-4D97-AF65-F5344CB8AC3E}">
        <p14:creationId xmlns:p14="http://schemas.microsoft.com/office/powerpoint/2010/main" val="3595239663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986F2-C2EE-528B-7B8D-A0BB8CF1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71" y="1976023"/>
            <a:ext cx="32670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7640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9AE9A-36C2-DB9A-938D-3EF74ECB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71" y="1976023"/>
            <a:ext cx="3267075" cy="3190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0E8DB-1294-A2BA-424D-A19A3CCC695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" b="1936"/>
          <a:stretch/>
        </p:blipFill>
        <p:spPr bwMode="auto">
          <a:xfrm>
            <a:off x="6708047" y="1161794"/>
            <a:ext cx="4487594" cy="2267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67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2BED05E-E187-4882-807D-9C3A64A9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047" y="4001142"/>
            <a:ext cx="3497344" cy="19865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marR="0" indent="44958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rowd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marR="0" indent="44958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ultitude</a:t>
            </a:r>
          </a:p>
          <a:p>
            <a:pPr marL="449580" marR="0" indent="44958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1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marR="0" indent="44958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(persons)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29B95-12B8-4C8E-A6ED-9EBC55AFF27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" b="1936"/>
          <a:stretch/>
        </p:blipFill>
        <p:spPr bwMode="auto">
          <a:xfrm>
            <a:off x="6708047" y="1161794"/>
            <a:ext cx="4487594" cy="2267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18CC2C-FE7E-B478-0873-5DAD5ADDC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71" y="1976023"/>
            <a:ext cx="32670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D5F6C-4842-37D5-972A-6320E4741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09" y="1971261"/>
            <a:ext cx="3505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38995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85234-B495-4C41-A06A-BBD4FE6ED0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95" y="778735"/>
            <a:ext cx="3946511" cy="287111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E57D1-2FA0-E720-5FF4-D75542729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09" y="1971261"/>
            <a:ext cx="3505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4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5FE062B9-C3AB-4C44-83A4-C8FC5E74F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810" y="4204565"/>
            <a:ext cx="4586068" cy="15576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losed</a:t>
            </a:r>
            <a:endParaRPr lang="en-US" sz="36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oor)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85234-B495-4C41-A06A-BBD4FE6ED0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95" y="778735"/>
            <a:ext cx="3946511" cy="287111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48A32-D8C9-3015-4604-255A7BE03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09" y="1971261"/>
            <a:ext cx="3505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21335-2023-AE94-D274-EB6E92794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34" y="1485900"/>
            <a:ext cx="28765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80585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C4CB5-251F-4429-91B7-F75366CCA8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97" y="681150"/>
            <a:ext cx="4252551" cy="341411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D01E2-81A2-E606-94F0-D7ABE71F6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34" y="1485900"/>
            <a:ext cx="28765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117C9A-9FF0-8F98-0260-D3DD215AD1E2}"/>
              </a:ext>
            </a:extLst>
          </p:cNvPr>
          <p:cNvSpPr txBox="1">
            <a:spLocks/>
          </p:cNvSpPr>
          <p:nvPr/>
        </p:nvSpPr>
        <p:spPr>
          <a:xfrm>
            <a:off x="4221158" y="3129568"/>
            <a:ext cx="3749683" cy="2994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229143420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B27AE7F-4942-4713-A2B7-2B245DD3C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770" y="4324028"/>
            <a:ext cx="4525505" cy="15898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o, closed)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C4CB5-251F-4429-91B7-F75366CCA8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97" y="681150"/>
            <a:ext cx="4252551" cy="341411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25C611-8DF5-01DE-0CDC-C1031C64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34" y="1485900"/>
            <a:ext cx="28765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4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2D47F-8DBC-7485-7C17-DC2C609BE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46" y="1956973"/>
            <a:ext cx="3209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48380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69963-6DE4-4D06-8F43-CE6DA84E6A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65" y="796468"/>
            <a:ext cx="3340450" cy="284743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EDCC1-F0B0-1BE4-6FC2-4C399CDEA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46" y="1956973"/>
            <a:ext cx="3209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0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E3371EF3-918A-484C-8A25-5E53B20B3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507" y="3857270"/>
            <a:ext cx="4288673" cy="24081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inside</a:t>
            </a:r>
            <a:endParaRPr lang="en-US" sz="36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oor, thing)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69963-6DE4-4D06-8F43-CE6DA84E6A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65" y="796468"/>
            <a:ext cx="3340450" cy="284743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FAE8D-53EE-19BE-FFC4-3354FE44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46" y="1956973"/>
            <a:ext cx="3209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6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6E388-9056-C39A-F230-548DFCA9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46" y="1638300"/>
            <a:ext cx="35909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59332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DC2A3-21A4-4C55-B49E-9DE28B0824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30" y="906893"/>
            <a:ext cx="4659579" cy="26499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CFED5D-D402-0E62-68EC-7D28D29F1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46" y="1638300"/>
            <a:ext cx="35909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C437EA6-6814-45C1-B6D7-23DE0B270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530" y="3571461"/>
            <a:ext cx="4742480" cy="19712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on_top_of</a:t>
            </a:r>
            <a:endParaRPr lang="en-US" sz="36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(thing)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DC2A3-21A4-4C55-B49E-9DE28B0824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30" y="906893"/>
            <a:ext cx="4659579" cy="26499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AEF7F-6717-D0DB-20CF-FAD1728BB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46" y="1638300"/>
            <a:ext cx="35909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14639-3AD8-B51F-1849-74BC61A94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61" y="1943100"/>
            <a:ext cx="3429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68616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B4643-8340-678F-6E4F-0B6EF8449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61" y="1943100"/>
            <a:ext cx="34290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38BE1-E9A9-DFAC-F32D-A37B238E7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74" y="984300"/>
            <a:ext cx="3261138" cy="32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74828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60B6AEA-BE2E-4395-87F0-6FC852369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651" y="4649967"/>
            <a:ext cx="4340385" cy="122373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endParaRPr lang="en-US" sz="36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hing)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77EAC2-4746-FF10-8494-DAC37C3E5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61" y="1943100"/>
            <a:ext cx="34290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9D438-46BA-0D98-EDCC-2436FB09A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74" y="984300"/>
            <a:ext cx="3261138" cy="32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9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FB87D-7B3F-4918-9B78-A23210DEA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48" y="1543985"/>
            <a:ext cx="3461188" cy="40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830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3408C-5B68-21B9-878C-08CFFF782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46" y="1162050"/>
            <a:ext cx="25241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15773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6F6DC-9BC0-47A3-B6F6-E37DB52BDF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86" y="714828"/>
            <a:ext cx="4007443" cy="321854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7A415-832A-EBA3-184A-3ED9E63A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46" y="1162050"/>
            <a:ext cx="25241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361C54A-C0AA-44FF-8C14-D6DEA0B6C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657" y="3933372"/>
            <a:ext cx="4397829" cy="1398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deaf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o, ear)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6F6DC-9BC0-47A3-B6F6-E37DB52BDF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86" y="714828"/>
            <a:ext cx="4007443" cy="321854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89B18-53DC-236D-9D13-2238E261B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46" y="1162050"/>
            <a:ext cx="25241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49DDD-D9FB-397B-ECE3-9C3A50E24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09" y="1809750"/>
            <a:ext cx="3276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3949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929B44-6362-408E-B4B3-C212099384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07" y="703943"/>
            <a:ext cx="3220931" cy="33767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AB7FA-3CAD-5A11-B531-795D53795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09" y="1809750"/>
            <a:ext cx="3276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ADA7734-11FF-4A91-974F-1C8F1E128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783" y="4251498"/>
            <a:ext cx="4587767" cy="14367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ute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outh, no)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929B44-6362-408E-B4B3-C212099384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07" y="703943"/>
            <a:ext cx="3220931" cy="337672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1A180-3276-EC60-0CE0-2A143F3DF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09" y="1809750"/>
            <a:ext cx="3276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E9C67-C94F-2574-6A40-5B3C41207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59" y="1294986"/>
            <a:ext cx="33147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67717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1FB5-3966-E492-5895-C92A2659E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59" y="1294986"/>
            <a:ext cx="3314700" cy="4552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0E6E10-618C-5A27-C046-B21D951C2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67" y="1294986"/>
            <a:ext cx="4343954" cy="27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01075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980D7CA-AC1E-4449-9439-536F1FF28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515" y="4044792"/>
            <a:ext cx="4513226" cy="141785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and, thing)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712C2F-8DA1-B34B-F47F-A15575CE6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59" y="1294986"/>
            <a:ext cx="3314700" cy="4552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3FB7C-F0F4-17E3-A447-65AD9E285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67" y="1294986"/>
            <a:ext cx="4343954" cy="27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9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15086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EA904-3CE9-AC2E-8EFD-C40C4F7AA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96" y="1304925"/>
            <a:ext cx="34004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2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BF25C-7D49-41F5-B364-26B90C073B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62" y="947483"/>
            <a:ext cx="2702759" cy="368764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FB87D-7B3F-4918-9B78-A23210DE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048" y="1543985"/>
            <a:ext cx="3461188" cy="40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1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15086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A531C-E749-427A-A49F-26C2F14E9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4" y="766689"/>
            <a:ext cx="4222078" cy="358058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7A91E-2017-D221-DFDD-141572F32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96" y="1304925"/>
            <a:ext cx="34004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15086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1E800CCE-C535-489B-9FD6-813C19670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314" y="4530867"/>
            <a:ext cx="3727938" cy="15166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ouch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A531C-E749-427A-A49F-26C2F14E9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4" y="766689"/>
            <a:ext cx="4222078" cy="358058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913B4-9AED-4983-A3B5-9982972BA6E0}"/>
              </a:ext>
            </a:extLst>
          </p:cNvPr>
          <p:cNvSpPr txBox="1"/>
          <p:nvPr/>
        </p:nvSpPr>
        <p:spPr>
          <a:xfrm>
            <a:off x="8258650" y="5553075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(thing, hand)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67A91E-2017-D221-DFDD-141572F32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96" y="1304925"/>
            <a:ext cx="34004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165099-CA30-AFA9-754A-C001B4CB9B09}"/>
              </a:ext>
            </a:extLst>
          </p:cNvPr>
          <p:cNvSpPr txBox="1">
            <a:spLocks/>
          </p:cNvSpPr>
          <p:nvPr/>
        </p:nvSpPr>
        <p:spPr>
          <a:xfrm>
            <a:off x="3969777" y="2921730"/>
            <a:ext cx="4252445" cy="10145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12</a:t>
            </a:r>
          </a:p>
        </p:txBody>
      </p:sp>
    </p:spTree>
    <p:extLst>
      <p:ext uri="{BB962C8B-B14F-4D97-AF65-F5344CB8AC3E}">
        <p14:creationId xmlns:p14="http://schemas.microsoft.com/office/powerpoint/2010/main" val="117937363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F91A0-B1F3-46BC-2E80-C0587549C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96" y="1581150"/>
            <a:ext cx="35528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02173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D1DDE-DDBD-4234-AD18-FCA55C4835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33" y="915604"/>
            <a:ext cx="2772421" cy="265585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7EF61-1CBA-B226-6CF1-CD44A5664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96" y="1581150"/>
            <a:ext cx="35528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97A62DD-3612-4584-9C44-5AA2415E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607" y="3471653"/>
            <a:ext cx="4804473" cy="16083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fontAlgn="base">
              <a:lnSpc>
                <a:spcPct val="105000"/>
              </a:lnSpc>
              <a:spcAft>
                <a:spcPts val="80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bring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ake</a:t>
            </a:r>
          </a:p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carry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(hand, thing)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D1DDE-DDBD-4234-AD18-FCA55C4835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32" y="815796"/>
            <a:ext cx="2772421" cy="265585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7EF61-1CBA-B226-6CF1-CD44A5664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96" y="1581150"/>
            <a:ext cx="35528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B8ECE-A392-2EDD-0DEE-05FF64A23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3" y="1702955"/>
            <a:ext cx="3489491" cy="3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01518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663E1-39F3-4613-BA78-0F1F0C02B866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81" y="1450110"/>
            <a:ext cx="2965726" cy="246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CA684-25D6-F662-617D-F7BF5BF0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3" y="1702955"/>
            <a:ext cx="3489491" cy="3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64174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97A62DD-3612-4584-9C44-5AA2415E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144" y="4448125"/>
            <a:ext cx="3497943" cy="12822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ongue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outh, clothing)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663E1-39F3-4613-BA78-0F1F0C02B866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81" y="1450110"/>
            <a:ext cx="2965726" cy="246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CA684-25D6-F662-617D-F7BF5BF0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3" y="1702955"/>
            <a:ext cx="3489491" cy="3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9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433AF-7705-AAFD-8C34-FDF3B7BB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6" y="2347498"/>
            <a:ext cx="42005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1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19F43-EE79-4828-AD16-3124AE610C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21" y="953350"/>
            <a:ext cx="2727845" cy="369655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BBEA21-38D0-43E8-82A3-124D63484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64" y="1377460"/>
            <a:ext cx="2336007" cy="44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01701AE-20EE-428A-8D65-8EE4F19FB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18" y="4999510"/>
            <a:ext cx="1688122" cy="12712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ear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BF25C-7D49-41F5-B364-26B90C073B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62" y="947483"/>
            <a:ext cx="2702759" cy="368764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FB87D-7B3F-4918-9B78-A23210DE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048" y="1543985"/>
            <a:ext cx="3461188" cy="40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6DCB6F-1D2A-41C0-83DF-24B124EB75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70" y="876598"/>
            <a:ext cx="3154147" cy="294179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5E39F-D0A5-6883-8079-B39C5E93A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6" y="2347498"/>
            <a:ext cx="42005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CF39DF4-42CE-4315-9FD8-D729FCBF4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531" y="4111899"/>
            <a:ext cx="4200623" cy="14168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pit</a:t>
            </a:r>
            <a:endParaRPr lang="en-US" sz="36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outh,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orward, water)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5E39F-D0A5-6883-8079-B39C5E93A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6" y="2347498"/>
            <a:ext cx="4200525" cy="2447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335C3-6D18-DBEB-A0A2-E51B339E9A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70" y="876598"/>
            <a:ext cx="3154147" cy="2941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3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D0C34-A202-2968-5C70-154D38044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51" y="1733811"/>
            <a:ext cx="3310916" cy="3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34324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8ED8B-8657-4A09-A431-32B382D4E9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54" y="1198755"/>
            <a:ext cx="3199979" cy="284662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CF321-C948-90D5-0211-E2F07B904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51" y="1733811"/>
            <a:ext cx="3310916" cy="3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1355C8E-5113-4A64-9D93-D566A4732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694" y="4254584"/>
            <a:ext cx="4034300" cy="1301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igh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outh, </a:t>
            </a: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7CF321-C948-90D5-0211-E2F07B904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51" y="1733811"/>
            <a:ext cx="3310916" cy="3390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BBEF53-04D2-B553-F81A-03E1A1CF70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54" y="1198755"/>
            <a:ext cx="3199979" cy="2846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838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66B4F-A230-0695-67D9-381B318DE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0" y="1862752"/>
            <a:ext cx="3286238" cy="31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91136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A64FAF-5E38-4A91-BAA6-1F63500991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56" y="1071844"/>
            <a:ext cx="2085975" cy="264795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5E723-BBD0-493C-08F0-E56AC3A83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0" y="1862752"/>
            <a:ext cx="3286238" cy="31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16600C8-22DA-4438-9384-18AF9C686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840" y="3994937"/>
            <a:ext cx="4762005" cy="20006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36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freedom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(no, 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hain)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A64FAF-5E38-4A91-BAA6-1F63500991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56" y="1109551"/>
            <a:ext cx="2085975" cy="264795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5E723-BBD0-493C-08F0-E56AC3A83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0" y="1862752"/>
            <a:ext cx="3286238" cy="31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2D2BC-4BA4-E63B-E2B1-77A3A312A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34" y="1976437"/>
            <a:ext cx="33337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49264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C9892C-91AF-48BC-B039-ACFC02CC3A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4" y="702315"/>
            <a:ext cx="3668671" cy="282354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B71A6-B0E4-DF62-4A9D-F0466ED3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34" y="1976437"/>
            <a:ext cx="33337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928FB-A2F7-43BF-8263-E940C810A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31" y="1542712"/>
            <a:ext cx="3472356" cy="40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7073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FB9CAC6-334E-4F07-B03C-2A7ADFB43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82" y="3776602"/>
            <a:ext cx="4638053" cy="22099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esire </a:t>
            </a:r>
            <a:endParaRPr lang="en-US" sz="32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want</a:t>
            </a:r>
            <a:endParaRPr lang="en-US" sz="32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endParaRPr lang="en-US" sz="32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(love, heart)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C9892C-91AF-48BC-B039-ACFC02CC3A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4" y="702315"/>
            <a:ext cx="3668671" cy="282354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B71A6-B0E4-DF62-4A9D-F0466ED3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34" y="1976437"/>
            <a:ext cx="33337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8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5696F-4689-2441-F615-93F27436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59" y="1371600"/>
            <a:ext cx="3390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86813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3F4F9-52D2-4711-A026-209648302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21" y="1027354"/>
            <a:ext cx="2927646" cy="277871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A72763-62E8-A30A-17BC-CC980720D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59" y="1371600"/>
            <a:ext cx="3390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648E40B-2313-43FA-98AB-7E333B228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37" y="3961624"/>
            <a:ext cx="4786613" cy="15247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endParaRPr lang="en-US" sz="36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(very, mouth, desire)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72763-62E8-A30A-17BC-CC980720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59" y="1371600"/>
            <a:ext cx="33909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CD38FA-E063-D5DF-FF64-AAB23AF4E3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21" y="1027354"/>
            <a:ext cx="2927646" cy="2778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7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35CF5-9CD4-0249-00B6-BBF01335E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34" y="1918873"/>
            <a:ext cx="25717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80157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D72A79C-E4D3-480C-B64F-4CA79BDBC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438" y="4330870"/>
            <a:ext cx="3919349" cy="14524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Jesus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ing, cross)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793CE-D854-4DE1-8AFC-6CB745ADEE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98" y="747217"/>
            <a:ext cx="4362739" cy="344808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5F88A-CF38-6C20-8194-9E3CF5A62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34" y="1918873"/>
            <a:ext cx="25717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B41E2-FFA2-4C7F-ED53-EEEC72DD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84" y="1819275"/>
            <a:ext cx="27622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1386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5C724-FD18-DC3D-21D0-1DA5EE385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84" y="1819275"/>
            <a:ext cx="2762250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1B7C7-282B-7A6C-0F80-58503E487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94" y="769266"/>
            <a:ext cx="3238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1210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D72A79C-E4D3-480C-B64F-4CA79BDBC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232" y="4715111"/>
            <a:ext cx="4113078" cy="13566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  <a:cs typeface="Arial" panose="020B0604020202020204" pitchFamily="34" charset="0"/>
              </a:rPr>
              <a:t>father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(man, love)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5C724-FD18-DC3D-21D0-1DA5EE385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84" y="1819275"/>
            <a:ext cx="2762250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2EDCC-9004-E338-9074-B158EA618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21" y="786282"/>
            <a:ext cx="3238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09CCD-7E17-E59C-9BEF-C2C7D42C3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53" y="1500187"/>
            <a:ext cx="34099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34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1CA5E-50B8-494B-A429-20A1786FEB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58" y="937094"/>
            <a:ext cx="2762491" cy="347217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928FB-A2F7-43BF-8263-E940C810A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31" y="1542712"/>
            <a:ext cx="3472356" cy="40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858B278-4D65-40E8-8298-B788F4626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101" y="4402728"/>
            <a:ext cx="4557486" cy="13410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God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ing, father)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1F270-FE9D-4226-AD7B-8061E1FE61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73" y="857249"/>
            <a:ext cx="3646274" cy="302507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EE645-3DD1-3854-9185-8BA9BDB3E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53" y="1500187"/>
            <a:ext cx="34099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4E043-F25C-5B7E-9851-3F89E166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9" y="1581150"/>
            <a:ext cx="33528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1229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2D0FAF0-3F2B-4F07-9D55-3128E9595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255" y="4440838"/>
            <a:ext cx="4261521" cy="14730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eaven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</a:t>
            </a: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ouse, God)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BF53B-029F-46B1-B1AD-46BF321EBC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4" y="784307"/>
            <a:ext cx="3883545" cy="3289066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BA906E-79F0-2E81-D669-D1FBD9F53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9" y="1581150"/>
            <a:ext cx="33528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39798F7-A29E-F348-7EBE-602AA12EF0DB}"/>
              </a:ext>
            </a:extLst>
          </p:cNvPr>
          <p:cNvSpPr txBox="1">
            <a:spLocks/>
          </p:cNvSpPr>
          <p:nvPr/>
        </p:nvSpPr>
        <p:spPr>
          <a:xfrm>
            <a:off x="4089047" y="3120141"/>
            <a:ext cx="4013906" cy="1213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13</a:t>
            </a:r>
          </a:p>
        </p:txBody>
      </p:sp>
    </p:spTree>
    <p:extLst>
      <p:ext uri="{BB962C8B-B14F-4D97-AF65-F5344CB8AC3E}">
        <p14:creationId xmlns:p14="http://schemas.microsoft.com/office/powerpoint/2010/main" val="2913084251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AFCA-199C-4289-83E8-C0FECF79C68F}"/>
              </a:ext>
            </a:extLst>
          </p:cNvPr>
          <p:cNvSpPr txBox="1"/>
          <p:nvPr/>
        </p:nvSpPr>
        <p:spPr>
          <a:xfrm>
            <a:off x="6720614" y="3283094"/>
            <a:ext cx="4462460" cy="251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  <a:cs typeface="Arial" panose="020B0604020202020204" pitchFamily="34" charset="0"/>
              </a:rPr>
              <a:t>period</a:t>
            </a:r>
          </a:p>
          <a:p>
            <a:pPr algn="ctr"/>
            <a:endParaRPr lang="en-US" sz="36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symbol marks the end of a complete thought.</a:t>
            </a:r>
          </a:p>
          <a:p>
            <a:pPr algn="ctr"/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40C138-A128-B78C-E188-30D89058F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02" y="1862551"/>
            <a:ext cx="3760967" cy="961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A91B91-2C7C-9C79-8B1B-9CFFC390F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71" y="2824162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6D217-E839-491D-8970-11155B017A67}"/>
              </a:ext>
            </a:extLst>
          </p:cNvPr>
          <p:cNvSpPr txBox="1"/>
          <p:nvPr/>
        </p:nvSpPr>
        <p:spPr>
          <a:xfrm>
            <a:off x="7162212" y="3813526"/>
            <a:ext cx="3868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symbol indicates a break within a complete thought.</a:t>
            </a:r>
          </a:p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61411-2B5B-4430-84C3-F28FFEA74F5E}"/>
              </a:ext>
            </a:extLst>
          </p:cNvPr>
          <p:cNvSpPr txBox="1"/>
          <p:nvPr/>
        </p:nvSpPr>
        <p:spPr>
          <a:xfrm>
            <a:off x="8051597" y="321461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 Black" panose="020B0A04020102020204" pitchFamily="34" charset="0"/>
                <a:cs typeface="Arial" panose="020B0604020202020204" pitchFamily="34" charset="0"/>
              </a:rPr>
              <a:t>comma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3B69FA-152B-29E1-5C7E-B74D79247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76" y="2908168"/>
            <a:ext cx="1468299" cy="1562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472275-4D36-46BE-E286-9F6F983D9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75" y="1525534"/>
            <a:ext cx="3927414" cy="12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4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51D5E-9A22-46B1-8F38-9F001C7F0117}"/>
              </a:ext>
            </a:extLst>
          </p:cNvPr>
          <p:cNvSpPr txBox="1"/>
          <p:nvPr/>
        </p:nvSpPr>
        <p:spPr>
          <a:xfrm>
            <a:off x="6486734" y="3429000"/>
            <a:ext cx="49302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Black" panose="020B0A04020102020204" pitchFamily="34" charset="0"/>
                <a:cs typeface="Arial" panose="020B0604020202020204" pitchFamily="34" charset="0"/>
              </a:rPr>
              <a:t> exclamation point</a:t>
            </a:r>
          </a:p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symbol marks the end of a sentence spoken with emphasis or strong emotion.</a:t>
            </a:r>
          </a:p>
          <a:p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81940-A0BF-C034-8CE7-1EA2588A4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59" y="1419225"/>
            <a:ext cx="1781175" cy="4019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60C9E8-A5BF-374D-7A96-BC6C1C71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5" y="1533525"/>
            <a:ext cx="42576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4A154-EE0F-4F7D-ABA1-E85789220E1B}"/>
              </a:ext>
            </a:extLst>
          </p:cNvPr>
          <p:cNvSpPr txBox="1"/>
          <p:nvPr/>
        </p:nvSpPr>
        <p:spPr>
          <a:xfrm>
            <a:off x="6561056" y="3581852"/>
            <a:ext cx="47888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  <a:cs typeface="Arial" panose="020B0604020202020204" pitchFamily="34" charset="0"/>
              </a:rPr>
              <a:t>question mark</a:t>
            </a:r>
          </a:p>
          <a:p>
            <a:pPr algn="ctr"/>
            <a:endParaRPr lang="en-US" sz="3600" dirty="0"/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symbol indicates a question is being asked.</a:t>
            </a:r>
          </a:p>
          <a:p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26E4D-6CDA-CA58-DFEB-32F43515D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6" y="1971675"/>
            <a:ext cx="2181225" cy="2914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B1029-9F63-6C70-F377-D092CDD4D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31" y="1463349"/>
            <a:ext cx="39338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1A19F-9E52-40D0-A498-21E15ED12A7F}"/>
              </a:ext>
            </a:extLst>
          </p:cNvPr>
          <p:cNvSpPr txBox="1"/>
          <p:nvPr/>
        </p:nvSpPr>
        <p:spPr>
          <a:xfrm>
            <a:off x="6778385" y="3256700"/>
            <a:ext cx="4346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quotation marks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symbols appear at the beginning and end of something that someone says.</a:t>
            </a:r>
          </a:p>
          <a:p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15B4D-9207-D588-266C-8D799B39D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6" y="2470887"/>
            <a:ext cx="4429125" cy="1571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ABF4E7-0391-90AF-944F-A78FB609B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80" y="1507280"/>
            <a:ext cx="35909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2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637F6F5-7BEC-4A33-8A58-A43AEBE04C01}"/>
              </a:ext>
            </a:extLst>
          </p:cNvPr>
          <p:cNvSpPr txBox="1"/>
          <p:nvPr/>
        </p:nvSpPr>
        <p:spPr>
          <a:xfrm>
            <a:off x="6509706" y="3645677"/>
            <a:ext cx="5026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single quote marks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62B63FD5-12B1-4C4D-8B06-E8B467A66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035" y="4732262"/>
            <a:ext cx="4133313" cy="12843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symbols are used to indicate a quotation inside another quotation.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B388C-89ED-1F05-B3C0-8244BAA6DA9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94CA7-5901-076D-06C8-6AAF1190CEC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12724-0587-DDA4-AA01-906B0ADC6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15" y="1481433"/>
            <a:ext cx="7683330" cy="2487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37706A-C027-3C00-06F7-DE029BE7915D}"/>
              </a:ext>
            </a:extLst>
          </p:cNvPr>
          <p:cNvSpPr txBox="1"/>
          <p:nvPr/>
        </p:nvSpPr>
        <p:spPr>
          <a:xfrm>
            <a:off x="7615580" y="1103440"/>
            <a:ext cx="3484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John 16:1-16 are in quotes – Jesus is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speaking to disciples.  Part of John 16:5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in single quotes: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5CB5F-8DC6-3BF2-9DCD-1DF15D99A518}"/>
              </a:ext>
            </a:extLst>
          </p:cNvPr>
          <p:cNvSpPr txBox="1"/>
          <p:nvPr/>
        </p:nvSpPr>
        <p:spPr>
          <a:xfrm>
            <a:off x="6780486" y="1103440"/>
            <a:ext cx="83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9BDE4E-5CCB-D6D7-502D-B4E48869D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60" y="2009361"/>
            <a:ext cx="876300" cy="156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D2FF0B-8B84-B750-ECEB-28E36AAB9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43" y="2009361"/>
            <a:ext cx="8763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84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98">
            <a:extLst>
              <a:ext uri="{FF2B5EF4-FFF2-40B4-BE49-F238E27FC236}">
                <a16:creationId xmlns:a16="http://schemas.microsoft.com/office/drawing/2014/main" id="{9AD4D204-BDD5-4242-8BA9-E5726A219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322" y="4763265"/>
            <a:ext cx="1829492" cy="12428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ose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mell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1CA5E-50B8-494B-A429-20A1786FEB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58" y="937094"/>
            <a:ext cx="2762491" cy="347217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928FB-A2F7-43BF-8263-E940C810A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31" y="1542712"/>
            <a:ext cx="3472356" cy="40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4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068311-33DD-4410-87CC-C03504A46053}"/>
              </a:ext>
            </a:extLst>
          </p:cNvPr>
          <p:cNvSpPr txBox="1"/>
          <p:nvPr/>
        </p:nvSpPr>
        <p:spPr>
          <a:xfrm>
            <a:off x="7653638" y="3597381"/>
            <a:ext cx="2968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possessive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8F7742AE-9D3F-42EA-9201-7046EAB0C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537" y="5072698"/>
            <a:ext cx="4518581" cy="10144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symbol is used to show possession.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18EE2A-5F2B-83CF-EDC5-1FB6467F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55" y="4086922"/>
            <a:ext cx="3422303" cy="20002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C8B35D-8317-F7B3-87EA-AB0E3B560DA0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588408-2822-4266-5B11-21307E347507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226918-B442-1D6B-FDA2-B948C7C6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29" y="1901621"/>
            <a:ext cx="4724400" cy="866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CB002-B5C5-025C-708E-DE23F7E3E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7" y="1230109"/>
            <a:ext cx="22574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1648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F00C07C-32FB-4AC5-87D0-77068CA4EFE9}"/>
              </a:ext>
            </a:extLst>
          </p:cNvPr>
          <p:cNvSpPr txBox="1"/>
          <p:nvPr/>
        </p:nvSpPr>
        <p:spPr>
          <a:xfrm>
            <a:off x="6510048" y="3504286"/>
            <a:ext cx="4858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indicator of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Proper Noun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64F54C67-0595-4FFA-85F1-663CCE6CE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049" y="5008159"/>
            <a:ext cx="4858678" cy="12045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symbol indicates a Proper Noun  -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 of a man, woman, village, land, or sea.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56C88-BA1E-4F58-AB99-F5FE15F9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863" y="1106109"/>
            <a:ext cx="4234349" cy="2076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A049E-ACE5-037C-F4A4-770203969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46" y="1182231"/>
            <a:ext cx="1914525" cy="2000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33536-6D81-1780-931E-E42CFA260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43" y="4150617"/>
            <a:ext cx="21336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56277-2122-D39C-0090-69FD083BF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322" y="1649692"/>
            <a:ext cx="1072043" cy="12458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32D35-A13E-7928-5A46-05FC7FB49AA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3AD383-9FF0-FBA1-0009-8F5A9161A9D7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49941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xt Box">
            <a:extLst>
              <a:ext uri="{FF2B5EF4-FFF2-40B4-BE49-F238E27FC236}">
                <a16:creationId xmlns:a16="http://schemas.microsoft.com/office/drawing/2014/main" id="{90DD9C3E-EEC4-41A9-959E-1AC2508B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7" y="2343351"/>
            <a:ext cx="4010025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C8649-147A-41C8-92C2-988705D7D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767" y="416848"/>
            <a:ext cx="849246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6950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B5FA5-BF58-4C53-9B94-75D346A9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83" y="518195"/>
            <a:ext cx="9071634" cy="1926503"/>
          </a:xfrm>
          <a:prstGeom prst="rect">
            <a:avLst/>
          </a:prstGeom>
        </p:spPr>
      </p:pic>
      <p:pic>
        <p:nvPicPr>
          <p:cNvPr id="3" name="Picture 2" descr="Text Box">
            <a:extLst>
              <a:ext uri="{FF2B5EF4-FFF2-40B4-BE49-F238E27FC236}">
                <a16:creationId xmlns:a16="http://schemas.microsoft.com/office/drawing/2014/main" id="{3C9673A7-FB4A-53E6-7064-07D22A2F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7" y="2343351"/>
            <a:ext cx="4010025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132193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xt Box">
            <a:extLst>
              <a:ext uri="{FF2B5EF4-FFF2-40B4-BE49-F238E27FC236}">
                <a16:creationId xmlns:a16="http://schemas.microsoft.com/office/drawing/2014/main" id="{4974C241-B0D7-46F8-9690-C2D3AE94B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7" y="2350432"/>
            <a:ext cx="36671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FDBBD-B23D-49C6-81D7-E870AC09F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5" y="626688"/>
            <a:ext cx="71512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59229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ext Box">
            <a:extLst>
              <a:ext uri="{FF2B5EF4-FFF2-40B4-BE49-F238E27FC236}">
                <a16:creationId xmlns:a16="http://schemas.microsoft.com/office/drawing/2014/main" id="{3DFCA39E-6166-41EE-97BF-5264F6130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7" y="2102701"/>
            <a:ext cx="37814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94865C-0378-6319-E541-4550ACD5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23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87997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ext Box">
            <a:extLst>
              <a:ext uri="{FF2B5EF4-FFF2-40B4-BE49-F238E27FC236}">
                <a16:creationId xmlns:a16="http://schemas.microsoft.com/office/drawing/2014/main" id="{FFCCA9C0-A243-45ED-A54A-BB6544AA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20" y="2270354"/>
            <a:ext cx="34766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4D6FED-8308-45CD-A62B-960501B9D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452" y="257340"/>
            <a:ext cx="655986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4636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ext Box">
            <a:extLst>
              <a:ext uri="{FF2B5EF4-FFF2-40B4-BE49-F238E27FC236}">
                <a16:creationId xmlns:a16="http://schemas.microsoft.com/office/drawing/2014/main" id="{26FD9E11-1555-4ED1-BE08-E99C8F35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78" y="2304679"/>
            <a:ext cx="37814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2150B7-DB57-4252-B82C-194D408C0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116" y="589446"/>
            <a:ext cx="65537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8396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ext Box">
            <a:extLst>
              <a:ext uri="{FF2B5EF4-FFF2-40B4-BE49-F238E27FC236}">
                <a16:creationId xmlns:a16="http://schemas.microsoft.com/office/drawing/2014/main" id="{D1B8D980-692F-480D-80C2-EDFF56E5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51" y="2286433"/>
            <a:ext cx="37814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8D284-2699-CCA7-D0FE-6278B4C52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67" y="357784"/>
            <a:ext cx="6559865" cy="19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94377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ext Box">
            <a:extLst>
              <a:ext uri="{FF2B5EF4-FFF2-40B4-BE49-F238E27FC236}">
                <a16:creationId xmlns:a16="http://schemas.microsoft.com/office/drawing/2014/main" id="{D4E5BD3A-DBE7-4F73-B48C-411C5B7B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29" y="2203306"/>
            <a:ext cx="37814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A57FC9-929F-4E38-B6D8-B1CB34095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105" y="458818"/>
            <a:ext cx="655986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9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52A852-2CF2-47E4-AE1F-CEC93BCA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5" y="1031146"/>
            <a:ext cx="3776584" cy="52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61318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8F761-E5CA-44DC-9B2D-82AAF113A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255" y="2223525"/>
            <a:ext cx="3883489" cy="3883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C20AF-B864-D528-DD53-0C1A554B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32" y="119424"/>
            <a:ext cx="7271133" cy="21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54029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0A8D87-3E63-4F3B-91AE-3C5521E6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462" y="2504292"/>
            <a:ext cx="3731075" cy="362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71D69-A673-B0D9-EA06-188A324FB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46" y="551398"/>
            <a:ext cx="5449505" cy="195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56862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27982E-D219-4F0C-A2FD-49633A94FABA}"/>
              </a:ext>
            </a:extLst>
          </p:cNvPr>
          <p:cNvSpPr txBox="1"/>
          <p:nvPr/>
        </p:nvSpPr>
        <p:spPr>
          <a:xfrm>
            <a:off x="2402847" y="3015593"/>
            <a:ext cx="6100010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dirty="0">
                <a:effectLst/>
                <a:latin typeface="Backsun7_21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en-US" sz="6000" dirty="0">
              <a:effectLst/>
              <a:latin typeface="SUN7_8_909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251.jpeg">
            <a:extLst>
              <a:ext uri="{FF2B5EF4-FFF2-40B4-BE49-F238E27FC236}">
                <a16:creationId xmlns:a16="http://schemas.microsoft.com/office/drawing/2014/main" id="{9CE0787A-6A2B-4CFF-9542-E8D751DDCF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6890" y="2379053"/>
            <a:ext cx="3538220" cy="3423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5CE7A-C7C7-C7AA-64E2-DD940FC41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47" y="256976"/>
            <a:ext cx="5463505" cy="21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7119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 Box">
            <a:extLst>
              <a:ext uri="{FF2B5EF4-FFF2-40B4-BE49-F238E27FC236}">
                <a16:creationId xmlns:a16="http://schemas.microsoft.com/office/drawing/2014/main" id="{ADF2E499-6DF7-4A8B-97F5-454A0455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2" y="2443658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2334E-F225-4AE0-84D3-2282A1DCB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699" y="517155"/>
            <a:ext cx="490160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58067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134B51-8FB2-D32C-4517-8C7FF4856253}"/>
              </a:ext>
            </a:extLst>
          </p:cNvPr>
          <p:cNvSpPr txBox="1">
            <a:spLocks/>
          </p:cNvSpPr>
          <p:nvPr/>
        </p:nvSpPr>
        <p:spPr>
          <a:xfrm>
            <a:off x="2569214" y="2941609"/>
            <a:ext cx="7053571" cy="974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SALVATION LESSON</a:t>
            </a:r>
          </a:p>
        </p:txBody>
      </p:sp>
    </p:spTree>
    <p:extLst>
      <p:ext uri="{BB962C8B-B14F-4D97-AF65-F5344CB8AC3E}">
        <p14:creationId xmlns:p14="http://schemas.microsoft.com/office/powerpoint/2010/main" val="2915776675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F5ADDA-5CA4-CB62-9F75-B8665CE23F2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E4B92-A42F-12F2-4249-60D1AB52498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F08A5-F875-048D-15CC-95F3543B6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09" y="1679073"/>
            <a:ext cx="23622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1802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C2A44-6492-417C-B8C6-9C81DB84D98E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09" y="1125061"/>
            <a:ext cx="3204865" cy="22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9BA15-AFF5-C0A3-0D82-FF13BC1F5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09" y="1679073"/>
            <a:ext cx="2362200" cy="3400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9FCAF1-65D6-C61D-3DEE-221C8938D8F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33581A-03B7-555F-3E46-BB23C7153CCF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57635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C2A44-6492-417C-B8C6-9C81DB84D98E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09" y="1125061"/>
            <a:ext cx="3204865" cy="22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F234B28-790D-4C70-A198-2986AB47C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535" y="3921251"/>
            <a:ext cx="3846615" cy="9965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en-US" sz="4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2262C07E-22DA-46CC-9347-47316D187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729" y="5257840"/>
            <a:ext cx="2864229" cy="6086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(no, good)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9BA15-AFF5-C0A3-0D82-FF13BC1F5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09" y="1679073"/>
            <a:ext cx="2362200" cy="3400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9FCAF1-65D6-C61D-3DEE-221C8938D8F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33581A-03B7-555F-3E46-BB23C7153CCF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52289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BE484-8FE2-1560-EBF3-8EE359FBB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671637"/>
            <a:ext cx="3438525" cy="3514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DE98DA-A39C-5577-8E19-9B7DFF17A73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796F8-FD49-A912-3124-0CF070691D6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60963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157C7-6B66-4CD3-9D4B-A19A37751F28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53" y="816860"/>
            <a:ext cx="3165360" cy="338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BE484-8FE2-1560-EBF3-8EE359FBB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671637"/>
            <a:ext cx="3438525" cy="3514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DE98DA-A39C-5577-8E19-9B7DFF17A73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796F8-FD49-A912-3124-0CF070691D6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2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F056FD-ED61-4021-A1BD-6396CF248F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24" y="1138030"/>
            <a:ext cx="3382828" cy="310850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52A852-2CF2-47E4-AE1F-CEC93BCA6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5" y="1031146"/>
            <a:ext cx="3776584" cy="52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157C7-6B66-4CD3-9D4B-A19A37751F28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53" y="816860"/>
            <a:ext cx="3165360" cy="33844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BE10D-76F5-4FC3-A599-26042F421ED0}"/>
              </a:ext>
            </a:extLst>
          </p:cNvPr>
          <p:cNvSpPr txBox="1"/>
          <p:nvPr/>
        </p:nvSpPr>
        <p:spPr>
          <a:xfrm>
            <a:off x="7306694" y="4201327"/>
            <a:ext cx="32880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sin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sinful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lawlessness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AB7A5-E226-41DF-B685-79CB240AE426}"/>
              </a:ext>
            </a:extLst>
          </p:cNvPr>
          <p:cNvSpPr txBox="1"/>
          <p:nvPr/>
        </p:nvSpPr>
        <p:spPr>
          <a:xfrm>
            <a:off x="5901744" y="5926193"/>
            <a:ext cx="609797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(bad, work)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BE484-8FE2-1560-EBF3-8EE359FBB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671637"/>
            <a:ext cx="3438525" cy="3514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DE98DA-A39C-5577-8E19-9B7DFF17A73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796F8-FD49-A912-3124-0CF070691D6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4932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EA463-3726-5AC3-5722-948059C3E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785937"/>
            <a:ext cx="3438525" cy="3286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F4E66F-681D-9DEE-6A83-DCEE12D4D7F2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770FE-1192-BC1D-A610-18CDD3E2DEF3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94681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EBB1FF-C24C-A277-9A2F-12ABA9692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577863"/>
            <a:ext cx="3438525" cy="3286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C4BF8D-CA1A-846C-7409-A4396D8E0E63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BA4F9-7748-F560-2DCD-34850A04C8DA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2155E-340D-3046-0EE2-410008836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49" y="1577863"/>
            <a:ext cx="3152155" cy="16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01523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97A122-A5B3-46AE-8A2C-6523B033DEB5}"/>
              </a:ext>
            </a:extLst>
          </p:cNvPr>
          <p:cNvSpPr txBox="1"/>
          <p:nvPr/>
        </p:nvSpPr>
        <p:spPr>
          <a:xfrm>
            <a:off x="5902855" y="3689178"/>
            <a:ext cx="6097978" cy="2049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wealth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wealthy</a:t>
            </a:r>
            <a:endParaRPr lang="en-US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9B864-0081-48EB-9AFB-B6D9ACD67573}"/>
              </a:ext>
            </a:extLst>
          </p:cNvPr>
          <p:cNvSpPr txBox="1"/>
          <p:nvPr/>
        </p:nvSpPr>
        <p:spPr>
          <a:xfrm>
            <a:off x="6013737" y="5867869"/>
            <a:ext cx="609797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(king)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BB1FF-C24C-A277-9A2F-12ABA9692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577863"/>
            <a:ext cx="3438525" cy="3286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C4BF8D-CA1A-846C-7409-A4396D8E0E63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BA4F9-7748-F560-2DCD-34850A04C8DA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539E1-6E6E-7DE7-86FD-680C45BEB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49" y="1577863"/>
            <a:ext cx="3152155" cy="16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66275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7A1A0-6121-97E2-D1CE-BF4EFC272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98" y="1271587"/>
            <a:ext cx="3409950" cy="4314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EEC973-55A7-2C74-36FE-3C658711B637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D94A1-C06A-CDD0-1CDD-E08C201A0590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76126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3988EC-4423-487B-836C-F64B38BAC3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810" y="1082776"/>
            <a:ext cx="3074695" cy="248868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ED87D-8A70-09E9-A18D-9335A10E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98" y="1271587"/>
            <a:ext cx="3409950" cy="4314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D683C4-48C7-B18B-D96B-11BC08F07693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F20F2-C79A-3FB7-C2F9-476B87283472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09943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3988EC-4423-487B-836C-F64B38BAC3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810" y="1082776"/>
            <a:ext cx="3074695" cy="2488685"/>
          </a:xfrm>
          <a:prstGeom prst="rect">
            <a:avLst/>
          </a:prstGeom>
          <a:noFill/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F089EC17-3B2B-49A7-9251-6D63A0F73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869" y="4191993"/>
            <a:ext cx="3409949" cy="7230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</a:t>
            </a:r>
            <a:endParaRPr lang="en-US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748646E-DDEA-4545-B831-A8EC053EB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083" y="5401034"/>
            <a:ext cx="2724150" cy="438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(forward, money)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ED87D-8A70-09E9-A18D-9335A10E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98" y="1271587"/>
            <a:ext cx="3409950" cy="4314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D683C4-48C7-B18B-D96B-11BC08F07693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F20F2-C79A-3FB7-C2F9-476B87283472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3843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2E62EF-6B1A-E08D-0BBC-FE180644AA5D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F53270-5844-8B4A-E87D-0DBD102B89C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237A4-948B-ADF5-3AAF-25327095D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4" y="1509712"/>
            <a:ext cx="34480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57026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E8A02-463A-4A94-9C45-732F264EA7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656" y="1078073"/>
            <a:ext cx="3036374" cy="20473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12404-2252-0BA9-9DE9-3ADF3F34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4" y="1509712"/>
            <a:ext cx="3448050" cy="3838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F786C0-B8BA-339D-5C91-728B69EBF3D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0B9DA-FB54-0C55-1D63-CE43D19BE4B2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9182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E8A02-463A-4A94-9C45-732F264EA7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656" y="1078073"/>
            <a:ext cx="3036374" cy="204733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773FD-5BB1-429B-BFF7-6749A6715799}"/>
              </a:ext>
            </a:extLst>
          </p:cNvPr>
          <p:cNvSpPr txBox="1"/>
          <p:nvPr/>
        </p:nvSpPr>
        <p:spPr>
          <a:xfrm>
            <a:off x="5902854" y="3429000"/>
            <a:ext cx="6097978" cy="204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death</a:t>
            </a:r>
            <a:endParaRPr lang="en-US" sz="3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</a:t>
            </a:r>
            <a:endParaRPr lang="en-US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10C3A23-DDF2-4FB2-ABC4-F853DCD0D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156" y="5731241"/>
            <a:ext cx="1857375" cy="428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      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kumimoji="0" lang="es-E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12404-2252-0BA9-9DE9-3ADF3F34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4" y="1509712"/>
            <a:ext cx="3448050" cy="3838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F786C0-B8BA-339D-5C91-728B69EBF3D1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0B9DA-FB54-0C55-1D63-CE43D19BE4B2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2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CEA4AAD-8CDC-4A3B-9A0A-032A17D3406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004313" y="4744278"/>
            <a:ext cx="2002608" cy="12405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F056FD-ED61-4021-A1BD-6396CF248F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24" y="1138030"/>
            <a:ext cx="3382828" cy="310850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52A852-2CF2-47E4-AE1F-CEC93BCA6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5" y="1031146"/>
            <a:ext cx="3776584" cy="52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AA425-09D2-B17A-DD97-530F4BEA1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2" y="1079015"/>
            <a:ext cx="3438525" cy="4048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C71B4E-A0AC-0DE1-7EE1-73BD6CC8D93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3B10A-BEB7-0DA8-3569-5036B8BF73B0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11755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623D6-B7E0-4CCD-A64F-AA05DE571F64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02" y="1118044"/>
            <a:ext cx="1960880" cy="219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8CED6-200F-B654-8035-B5FD612BE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210990"/>
            <a:ext cx="3438525" cy="4048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63DFEC-3F00-6FE5-0198-B70F4E893314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9533FB-6F26-7C0C-3A56-24DDC30EECF3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3521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623D6-B7E0-4CCD-A64F-AA05DE571F64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02" y="1118044"/>
            <a:ext cx="1960880" cy="21990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E70C30B-D762-487C-8914-C12F3FCA6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580" y="3679509"/>
            <a:ext cx="3438525" cy="722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D6FEF-707B-4A11-A5B5-23ABE487B938}"/>
              </a:ext>
            </a:extLst>
          </p:cNvPr>
          <p:cNvSpPr txBox="1"/>
          <p:nvPr/>
        </p:nvSpPr>
        <p:spPr>
          <a:xfrm>
            <a:off x="5902854" y="5127140"/>
            <a:ext cx="609797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(hand, love)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8CED6-200F-B654-8035-B5FD612BE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210990"/>
            <a:ext cx="3438525" cy="4048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63DFEC-3F00-6FE5-0198-B70F4E893314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9533FB-6F26-7C0C-3A56-24DDC30EECF3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32475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6A575-0384-BF55-7E29-80A1F9CAA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73" y="1702872"/>
            <a:ext cx="3429000" cy="3238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0580BE-6521-0F35-8394-0228775F033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A5951-DC56-8A8B-C361-10611B68949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8223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31E07-3BEB-4B6D-82D7-68B801D61450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87" y="1208448"/>
            <a:ext cx="3118114" cy="198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97AE2B-D1E1-ADBC-6D90-2643C77FC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09" y="1702872"/>
            <a:ext cx="3429000" cy="3238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F6C335-E26A-35D8-DDAF-89CDC01100DA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CCC6A5-1D16-000C-4512-70C8A39B68A6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87384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31E07-3BEB-4B6D-82D7-68B801D61450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87" y="1208448"/>
            <a:ext cx="3118114" cy="1981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2AC6ADEF-DD05-4D2C-B778-6125BC2C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182" y="3752047"/>
            <a:ext cx="3549321" cy="10004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endParaRPr lang="en-US" sz="40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F5D4D60-53F9-49B1-B878-923894A0C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768" y="5315102"/>
            <a:ext cx="2724150" cy="495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ift, forward)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7AE2B-D1E1-ADBC-6D90-2643C77FC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09" y="1702872"/>
            <a:ext cx="3429000" cy="3238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F6C335-E26A-35D8-DDAF-89CDC01100DA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CCC6A5-1D16-000C-4512-70C8A39B68A6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90338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A0B354-248B-0E4E-2F0B-E041A8D2A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71" y="1157670"/>
            <a:ext cx="3419475" cy="4514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D53192-8FEF-6BFC-7929-82E1DED9F72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4AF19B-AEF1-3C29-56EE-5798B543BBB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76456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12686-F624-45CD-8317-8C24EB00DBBF}"/>
              </a:ext>
            </a:extLst>
          </p:cNvPr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74" y="1171575"/>
            <a:ext cx="3304540" cy="278320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0B354-248B-0E4E-2F0B-E041A8D2A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71" y="1157670"/>
            <a:ext cx="3419475" cy="4514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D53192-8FEF-6BFC-7929-82E1DED9F72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4AF19B-AEF1-3C29-56EE-5798B543BBB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4721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12686-F624-45CD-8317-8C24EB00DBBF}"/>
              </a:ext>
            </a:extLst>
          </p:cNvPr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74" y="1171575"/>
            <a:ext cx="3304540" cy="2783205"/>
          </a:xfrm>
          <a:prstGeom prst="rect">
            <a:avLst/>
          </a:prstGeom>
          <a:noFill/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B53B5BB-012A-4ADA-8924-21E003DC8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935" y="4144598"/>
            <a:ext cx="2511817" cy="10223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nly     alone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ABF4B-E2E5-4ED8-81BF-B707C4002F09}"/>
              </a:ext>
            </a:extLst>
          </p:cNvPr>
          <p:cNvSpPr txBox="1"/>
          <p:nvPr/>
        </p:nvSpPr>
        <p:spPr>
          <a:xfrm>
            <a:off x="5902854" y="5760157"/>
            <a:ext cx="609797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ery, one)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0B354-248B-0E4E-2F0B-E041A8D2A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71" y="1157670"/>
            <a:ext cx="3419475" cy="4514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D53192-8FEF-6BFC-7929-82E1DED9F72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4AF19B-AEF1-3C29-56EE-5798B543BBB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74199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68B0E-7E64-5AB9-FAB7-FE7844B38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21" y="1393681"/>
            <a:ext cx="3429000" cy="3571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4AEE4-64C7-BFA7-D6D2-5CACF7BE3985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CCCC4-DBE2-BEB8-D42C-46EEE8187D97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29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F1DA0-FCE5-4D31-AF80-31A01FB1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83" y="1234034"/>
            <a:ext cx="4602051" cy="45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77888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6D08B-B9B2-4B10-955D-808767917D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 bwMode="auto">
          <a:xfrm>
            <a:off x="7825839" y="1028173"/>
            <a:ext cx="2631382" cy="2585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F5041-B532-25A5-1F7B-C3E6865A1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21" y="1393681"/>
            <a:ext cx="3429000" cy="3571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9C7FF5-AC70-0482-4C76-6C3D93BB931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49CDF-F46A-A9F0-6AF1-B5ABA3AD5E20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661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6D08B-B9B2-4B10-955D-808767917D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 bwMode="auto">
          <a:xfrm>
            <a:off x="7825839" y="1028173"/>
            <a:ext cx="2631382" cy="2585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60608AF3-05E0-4560-910A-B7972864A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030" y="3871019"/>
            <a:ext cx="3428999" cy="71833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AE27BFA-DC3A-403F-AB73-31B222A3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455" y="4965556"/>
            <a:ext cx="2724150" cy="3619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mall,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man, love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F5041-B532-25A5-1F7B-C3E6865A1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21" y="1393681"/>
            <a:ext cx="3429000" cy="3571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9C7FF5-AC70-0482-4C76-6C3D93BB931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49CDF-F46A-A9F0-6AF1-B5ABA3AD5E20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34336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A641B-C321-87AB-9B30-964D5FB64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4" y="1547812"/>
            <a:ext cx="3448050" cy="376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D78BBC-5492-2036-D4EE-A9BAA23E1967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AB38A1-F8D7-E2E4-42AB-6727783205D8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80976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A21A2-F2E0-4F5E-9FB7-876E1060859B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71" y="1064679"/>
            <a:ext cx="2891745" cy="250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A641B-C321-87AB-9B30-964D5FB64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4" y="1547812"/>
            <a:ext cx="3448050" cy="376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D78BBC-5492-2036-D4EE-A9BAA23E1967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AB38A1-F8D7-E2E4-42AB-6727783205D8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44224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1633AC9E-2F5D-4F9A-AF66-0B3AA66A5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631" y="3748224"/>
            <a:ext cx="3432424" cy="13174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believe</a:t>
            </a:r>
            <a:endParaRPr lang="en-US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faith</a:t>
            </a:r>
            <a:endParaRPr lang="en-US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A21A2-F2E0-4F5E-9FB7-876E1060859B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71" y="1064679"/>
            <a:ext cx="2891745" cy="25067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6627AB0-AAB2-4A75-81BE-74407E0E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18" y="5383746"/>
            <a:ext cx="1847850" cy="409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now, cross)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A641B-C321-87AB-9B30-964D5FB64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4" y="1547812"/>
            <a:ext cx="3448050" cy="376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D78BBC-5492-2036-D4EE-A9BAA23E1967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AB38A1-F8D7-E2E4-42AB-6727783205D8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06099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49766-8349-5644-4E5E-C9F0C0153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359539"/>
            <a:ext cx="3438525" cy="3800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90BFDE-75A6-307A-60CE-6D8243845DAE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8CA5A5-B0BE-6466-04F4-0C30E7B96779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4080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B423BA-30EE-5152-E568-BB634F397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359539"/>
            <a:ext cx="3438525" cy="3800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DF3BCF-0920-254F-1B5B-7A695AC4CB77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01CB1-2A0C-4BA6-7A8C-356ABE28D71C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082351-7301-EA24-7978-7CADEBA67096}"/>
              </a:ext>
            </a:extLst>
          </p:cNvPr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56" y="869531"/>
            <a:ext cx="2771775" cy="2324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106995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FB427-1DAD-4D88-ACC5-34C675D3BD0C}"/>
              </a:ext>
            </a:extLst>
          </p:cNvPr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05" y="843998"/>
            <a:ext cx="2771775" cy="23241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23B37-E339-42F6-9335-F9A35917E2B5}"/>
              </a:ext>
            </a:extLst>
          </p:cNvPr>
          <p:cNvSpPr txBox="1"/>
          <p:nvPr/>
        </p:nvSpPr>
        <p:spPr>
          <a:xfrm>
            <a:off x="5767698" y="3429000"/>
            <a:ext cx="6380018" cy="204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</a:t>
            </a:r>
            <a:endParaRPr lang="en-US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4897C-DB0C-4034-959E-614B421AC14C}"/>
              </a:ext>
            </a:extLst>
          </p:cNvPr>
          <p:cNvSpPr txBox="1"/>
          <p:nvPr/>
        </p:nvSpPr>
        <p:spPr>
          <a:xfrm>
            <a:off x="5902854" y="5713969"/>
            <a:ext cx="609797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(good, heart)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423BA-30EE-5152-E568-BB634F397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6" y="1368966"/>
            <a:ext cx="3438525" cy="3800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DF3BCF-0920-254F-1B5B-7A695AC4CB77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01CB1-2A0C-4BA6-7A8C-356ABE28D71C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0224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08551-E526-ADEF-AD48-F4063720F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43" y="1299279"/>
            <a:ext cx="2705100" cy="4429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E699DC-6503-55D0-4098-C83E3D28B054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88E8A2-8847-6610-3F03-6C7A32C9EF1D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0289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38256-2129-40BE-B1BF-AF22F10A9B54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57" y="829559"/>
            <a:ext cx="2224776" cy="2332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A1576-D5A2-24F6-4573-40C6EBF68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43" y="1299279"/>
            <a:ext cx="2705100" cy="4429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BB295F-6777-909B-2F4E-6CE8A53223E4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760D7-B869-3B46-744E-CAB1F5885594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45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83651-7EF4-4C21-BADE-E8326EF0CB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88" y="1069949"/>
            <a:ext cx="3978221" cy="282012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3F1DA0-FCE5-4D31-AF80-31A01FB1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83" y="1234034"/>
            <a:ext cx="4602051" cy="45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431AAF50-404C-4EAC-8EFE-38984B777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456" y="3390003"/>
            <a:ext cx="2224776" cy="21605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                     </a:t>
            </a:r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eternity</a:t>
            </a:r>
            <a:r>
              <a:rPr lang="en-US" sz="3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eternal      </a:t>
            </a:r>
            <a:endParaRPr lang="en-US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D647CAA-2C7E-480E-B716-11A7F14DE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870" y="5550571"/>
            <a:ext cx="2724150" cy="352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ll, time)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A1576-D5A2-24F6-4573-40C6EBF68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43" y="1299279"/>
            <a:ext cx="2705100" cy="4429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A4CFB1-9FFF-5996-F0EF-2AAA146A61E6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2F7103-5127-9E2F-9ABA-9138F5FA0CC8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86631B-671D-9E37-1ED5-587AFE8BA5C7}"/>
              </a:ext>
            </a:extLst>
          </p:cNvPr>
          <p:cNvPicPr/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57" y="829559"/>
            <a:ext cx="2224776" cy="2332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064490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05308-D936-4FDC-B028-54EDE475E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623" y="722247"/>
            <a:ext cx="5590517" cy="110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E869-F312-440D-B3A6-F5539A85D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028" y="3012249"/>
            <a:ext cx="3371429" cy="3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23718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4E2D4-5587-4066-A0E4-2E33E6A13C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51" y="1139325"/>
            <a:ext cx="5944235" cy="118300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1DA57E-0D35-4BD9-A666-81DCF88EC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737" y="2679756"/>
            <a:ext cx="3495238" cy="3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85430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0B4E8-C688-4F7E-BE2C-02409101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67" y="700925"/>
            <a:ext cx="5944115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4F4BF-5168-4A44-A672-6B03A7BEA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453" y="2452819"/>
            <a:ext cx="3261067" cy="38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40507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DF430-AA35-49D6-A627-28839B5A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199" y="1242101"/>
            <a:ext cx="5944115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3D2EEC-8A9C-4CAE-B29D-011F34D3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9" y="2656982"/>
            <a:ext cx="3561905" cy="3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897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555856-FEA9-45CB-BB0E-BCC8805D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76" y="1055489"/>
            <a:ext cx="5944115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F2147-090F-4631-AF7A-3EC267636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831" y="2860515"/>
            <a:ext cx="3161905" cy="3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2234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6338C-1937-49B4-93A6-06A738741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70" y="1055489"/>
            <a:ext cx="5944115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8BCE0D-7764-4FEF-A6E5-3CABAFBD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970" y="2790669"/>
            <a:ext cx="3123809" cy="3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9697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09AA4-E588-4AF8-A8DE-4A505C42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50" y="672934"/>
            <a:ext cx="5944115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674289-CBE9-4375-89B6-00F6EF850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909" y="2200894"/>
            <a:ext cx="3790476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48184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D198-ECAE-4DFC-0D9A-58623916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3191"/>
            <a:ext cx="10515600" cy="2026763"/>
          </a:xfrm>
        </p:spPr>
        <p:txBody>
          <a:bodyPr/>
          <a:lstStyle/>
          <a:p>
            <a:pPr algn="ctr"/>
            <a:r>
              <a:rPr lang="en-US" dirty="0"/>
              <a:t>End of SUN Home Sign Lessons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F14FA0-4681-BEC7-B9AA-F7E1FF73C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15" y="4485205"/>
            <a:ext cx="2559770" cy="769054"/>
          </a:xfrm>
        </p:spPr>
      </p:pic>
    </p:spTree>
    <p:extLst>
      <p:ext uri="{BB962C8B-B14F-4D97-AF65-F5344CB8AC3E}">
        <p14:creationId xmlns:p14="http://schemas.microsoft.com/office/powerpoint/2010/main" val="1819345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92A2577-E027-4EAC-8A6B-7BD90A75C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643" y="3918415"/>
            <a:ext cx="2692401" cy="24016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outh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aid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peak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confess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83651-7EF4-4C21-BADE-E8326EF0CB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88" y="1069949"/>
            <a:ext cx="3978221" cy="282012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3F1DA0-FCE5-4D31-AF80-31A01FB1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83" y="1234034"/>
            <a:ext cx="4602051" cy="45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99611E15-EF5F-4A1D-A467-4E6CDFAD6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7058" y="4823703"/>
            <a:ext cx="1723627" cy="13379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rite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19F43-EE79-4828-AD16-3124AE610C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21" y="953350"/>
            <a:ext cx="2727845" cy="369655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BBEA21-38D0-43E8-82A3-124D63484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64" y="1377460"/>
            <a:ext cx="2336007" cy="44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F2970-A696-4C08-87A1-5A736DF6A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0" y="1200454"/>
            <a:ext cx="3980660" cy="47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30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C0ECD9-20FE-4DBA-98F4-BE70D2CC26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46" y="1020418"/>
            <a:ext cx="3282573" cy="342759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F2970-A696-4C08-87A1-5A736DF6A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90" y="1200454"/>
            <a:ext cx="3980660" cy="47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1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07">
            <a:extLst>
              <a:ext uri="{FF2B5EF4-FFF2-40B4-BE49-F238E27FC236}">
                <a16:creationId xmlns:a16="http://schemas.microsoft.com/office/drawing/2014/main" id="{1C11F507-908E-4719-9031-E67D2987D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891" y="4885336"/>
            <a:ext cx="1628363" cy="7553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C0ECD9-20FE-4DBA-98F4-BE70D2CC26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46" y="1020418"/>
            <a:ext cx="3282573" cy="342759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F2970-A696-4C08-87A1-5A736DF6A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90" y="1200454"/>
            <a:ext cx="3980660" cy="47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E0AE7-4A2F-43DB-905A-10E0D8CA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34" y="1040967"/>
            <a:ext cx="3864925" cy="49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5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799BE4-1811-48EF-9DF9-AF6168FA3B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58" y="971136"/>
            <a:ext cx="3442722" cy="31514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E0AE7-4A2F-43DB-905A-10E0D8CA0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34" y="1040967"/>
            <a:ext cx="3864925" cy="49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181D6CD-F06B-4AB7-9FDD-CE25C9A11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330" y="4386470"/>
            <a:ext cx="1908313" cy="14142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oon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ight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799BE4-1811-48EF-9DF9-AF6168FA3B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58" y="971136"/>
            <a:ext cx="3442722" cy="31514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E0AE7-4A2F-43DB-905A-10E0D8CA0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34" y="1040967"/>
            <a:ext cx="3864925" cy="49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DDBB4-0FC1-4596-B3D6-1B9F0F1E1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9" y="1296642"/>
            <a:ext cx="4247632" cy="4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53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A7872-966B-436B-949C-B1D2F1C7E8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07" y="1062198"/>
            <a:ext cx="4165195" cy="306035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6DDBB4-0FC1-4596-B3D6-1B9F0F1E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9" y="1296642"/>
            <a:ext cx="4247632" cy="4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7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57">
            <a:extLst>
              <a:ext uri="{FF2B5EF4-FFF2-40B4-BE49-F238E27FC236}">
                <a16:creationId xmlns:a16="http://schemas.microsoft.com/office/drawing/2014/main" id="{DB2E7A2E-8F66-4B6C-93A3-E9A38639F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344" y="4601651"/>
            <a:ext cx="1644524" cy="13528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ay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A7872-966B-436B-949C-B1D2F1C7E8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07" y="1062198"/>
            <a:ext cx="4165195" cy="306035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6DDBB4-0FC1-4596-B3D6-1B9F0F1E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9" y="1296642"/>
            <a:ext cx="4247632" cy="4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9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4C612-A15D-3648-BF08-4CC07A98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98" y="2094705"/>
            <a:ext cx="3888022" cy="29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0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F07EB-DFC3-46F7-A4EA-4EF725B8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52" y="2054199"/>
            <a:ext cx="4036106" cy="31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9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4FD0CF-3272-BBB6-CF2D-4BC73C351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98" y="2094705"/>
            <a:ext cx="3888022" cy="2953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2A5B9B-868C-274C-F156-363720242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43" y="1303911"/>
            <a:ext cx="3631658" cy="311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7391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C02EB8C3-1E6A-4ECA-BC38-841E08BB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029" y="4820598"/>
            <a:ext cx="1951630" cy="13345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owl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ish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91B68-DFA5-B755-65C3-54F47E8CE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98" y="2094705"/>
            <a:ext cx="3888022" cy="2953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932DD4-763E-9AF3-884A-42D2FAA1E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43" y="1303911"/>
            <a:ext cx="3631658" cy="311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0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06363-4C68-4A1F-85D7-818B859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17" y="1529958"/>
            <a:ext cx="3689411" cy="41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97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476521-E08E-4E70-93B2-702D76E7B1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08" y="881072"/>
            <a:ext cx="3686498" cy="306126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06363-4C68-4A1F-85D7-818B859E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7" y="1529958"/>
            <a:ext cx="3689411" cy="41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388">
            <a:extLst>
              <a:ext uri="{FF2B5EF4-FFF2-40B4-BE49-F238E27FC236}">
                <a16:creationId xmlns:a16="http://schemas.microsoft.com/office/drawing/2014/main" id="{476A608B-1030-44E5-85C7-AABCB4C44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717" y="4247334"/>
            <a:ext cx="2771718" cy="18053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oad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ath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ay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476521-E08E-4E70-93B2-702D76E7B1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08" y="881072"/>
            <a:ext cx="3686498" cy="306126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06363-4C68-4A1F-85D7-818B859E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7" y="1529958"/>
            <a:ext cx="3689411" cy="41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C50CD-B2E6-42B1-A792-11E030E0D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76" y="1198613"/>
            <a:ext cx="2919310" cy="44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83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9B419-20FC-43A8-B2F9-DF29DD09D9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78" y="1052702"/>
            <a:ext cx="3021004" cy="377872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C50CD-B2E6-42B1-A792-11E030E0D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076" y="1198613"/>
            <a:ext cx="2919310" cy="44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F129FC5-C2AC-42F9-B48A-A3B4CE090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071" y="5308170"/>
            <a:ext cx="1464589" cy="7749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 </a:t>
            </a:r>
            <a:endParaRPr lang="en-US" sz="36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9B419-20FC-43A8-B2F9-DF29DD09D9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78" y="1052702"/>
            <a:ext cx="3021004" cy="377872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C50CD-B2E6-42B1-A792-11E030E0D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076" y="1198613"/>
            <a:ext cx="2919310" cy="44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ocshapegroup13">
            <a:extLst>
              <a:ext uri="{FF2B5EF4-FFF2-40B4-BE49-F238E27FC236}">
                <a16:creationId xmlns:a16="http://schemas.microsoft.com/office/drawing/2014/main" id="{C30FE133-2083-46D9-AE74-CA23B9AC4B40}"/>
              </a:ext>
            </a:extLst>
          </p:cNvPr>
          <p:cNvGrpSpPr>
            <a:grpSpLocks/>
          </p:cNvGrpSpPr>
          <p:nvPr/>
        </p:nvGrpSpPr>
        <p:grpSpPr bwMode="auto">
          <a:xfrm>
            <a:off x="3294228" y="730745"/>
            <a:ext cx="6715125" cy="1330325"/>
            <a:chOff x="1666" y="410"/>
            <a:chExt cx="10574" cy="2094"/>
          </a:xfrm>
        </p:grpSpPr>
        <p:pic>
          <p:nvPicPr>
            <p:cNvPr id="5123" name="docshape14">
              <a:extLst>
                <a:ext uri="{FF2B5EF4-FFF2-40B4-BE49-F238E27FC236}">
                  <a16:creationId xmlns:a16="http://schemas.microsoft.com/office/drawing/2014/main" id="{2EA82049-4E96-4158-BC1E-6EAC2E750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" y="410"/>
              <a:ext cx="4528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docshape15">
              <a:extLst>
                <a:ext uri="{FF2B5EF4-FFF2-40B4-BE49-F238E27FC236}">
                  <a16:creationId xmlns:a16="http://schemas.microsoft.com/office/drawing/2014/main" id="{0716D52F-9905-47CC-92C2-DE073DEA1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" y="410"/>
              <a:ext cx="4653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docshape16">
              <a:extLst>
                <a:ext uri="{FF2B5EF4-FFF2-40B4-BE49-F238E27FC236}">
                  <a16:creationId xmlns:a16="http://schemas.microsoft.com/office/drawing/2014/main" id="{FF6775B4-A4CB-4736-9DF9-5B554F12E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" y="410"/>
              <a:ext cx="4485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19.jpeg">
            <a:extLst>
              <a:ext uri="{FF2B5EF4-FFF2-40B4-BE49-F238E27FC236}">
                <a16:creationId xmlns:a16="http://schemas.microsoft.com/office/drawing/2014/main" id="{68949190-94CD-4DD5-A031-2E2EBC7BFAA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22002" y="2951554"/>
            <a:ext cx="2259965" cy="3092450"/>
          </a:xfrm>
          <a:prstGeom prst="rect">
            <a:avLst/>
          </a:prstGeom>
        </p:spPr>
      </p:pic>
      <p:pic>
        <p:nvPicPr>
          <p:cNvPr id="8" name="image20.jpeg">
            <a:extLst>
              <a:ext uri="{FF2B5EF4-FFF2-40B4-BE49-F238E27FC236}">
                <a16:creationId xmlns:a16="http://schemas.microsoft.com/office/drawing/2014/main" id="{F4C74385-FC86-401F-90B1-0DF29606836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84496" y="2929329"/>
            <a:ext cx="218630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27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0B2EEE27-4863-4F02-90EB-39A6F1BEC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494" y="7600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docshapegroup17">
            <a:extLst>
              <a:ext uri="{FF2B5EF4-FFF2-40B4-BE49-F238E27FC236}">
                <a16:creationId xmlns:a16="http://schemas.microsoft.com/office/drawing/2014/main" id="{3BAD23EF-6510-4F58-BAA8-393EF310C03D}"/>
              </a:ext>
            </a:extLst>
          </p:cNvPr>
          <p:cNvGrpSpPr>
            <a:grpSpLocks/>
          </p:cNvGrpSpPr>
          <p:nvPr/>
        </p:nvGrpSpPr>
        <p:grpSpPr bwMode="auto">
          <a:xfrm>
            <a:off x="3640931" y="707316"/>
            <a:ext cx="4910138" cy="1330325"/>
            <a:chOff x="0" y="0"/>
            <a:chExt cx="7733" cy="2094"/>
          </a:xfrm>
        </p:grpSpPr>
        <p:pic>
          <p:nvPicPr>
            <p:cNvPr id="6148" name="docshape18">
              <a:extLst>
                <a:ext uri="{FF2B5EF4-FFF2-40B4-BE49-F238E27FC236}">
                  <a16:creationId xmlns:a16="http://schemas.microsoft.com/office/drawing/2014/main" id="{E715D1EA-BB30-4A9E-BE62-06F1AAC2D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25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docshape19">
              <a:extLst>
                <a:ext uri="{FF2B5EF4-FFF2-40B4-BE49-F238E27FC236}">
                  <a16:creationId xmlns:a16="http://schemas.microsoft.com/office/drawing/2014/main" id="{7D52E424-357F-4E5C-A7FE-8E5215432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0"/>
              <a:ext cx="3049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docshape20">
              <a:extLst>
                <a:ext uri="{FF2B5EF4-FFF2-40B4-BE49-F238E27FC236}">
                  <a16:creationId xmlns:a16="http://schemas.microsoft.com/office/drawing/2014/main" id="{D75AA051-F513-418D-8409-F8F93D77A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" y="0"/>
              <a:ext cx="3025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24.jpeg">
            <a:extLst>
              <a:ext uri="{FF2B5EF4-FFF2-40B4-BE49-F238E27FC236}">
                <a16:creationId xmlns:a16="http://schemas.microsoft.com/office/drawing/2014/main" id="{5509FDA8-43C3-4971-8A52-70B0CF47307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09124" y="2776615"/>
            <a:ext cx="2325370" cy="3290570"/>
          </a:xfrm>
          <a:prstGeom prst="rect">
            <a:avLst/>
          </a:prstGeom>
        </p:spPr>
      </p:pic>
      <p:pic>
        <p:nvPicPr>
          <p:cNvPr id="9" name="image25.jpeg">
            <a:extLst>
              <a:ext uri="{FF2B5EF4-FFF2-40B4-BE49-F238E27FC236}">
                <a16:creationId xmlns:a16="http://schemas.microsoft.com/office/drawing/2014/main" id="{279B0012-CECE-4FD2-A8F1-801465A589B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46540" y="2776615"/>
            <a:ext cx="20701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37C79-EC86-47BD-A603-D56E93C73E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89" y="1287527"/>
            <a:ext cx="4045748" cy="225383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F07EB-DFC3-46F7-A4EA-4EF725B88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52" y="2054199"/>
            <a:ext cx="4036106" cy="31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D6171211-0B42-42CB-9A75-6928B9AC9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992" y="10094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docshapegroup21">
            <a:extLst>
              <a:ext uri="{FF2B5EF4-FFF2-40B4-BE49-F238E27FC236}">
                <a16:creationId xmlns:a16="http://schemas.microsoft.com/office/drawing/2014/main" id="{01175DCD-BBB6-4DD5-AF5E-8C2A9E22AC7D}"/>
              </a:ext>
            </a:extLst>
          </p:cNvPr>
          <p:cNvGrpSpPr>
            <a:grpSpLocks/>
          </p:cNvGrpSpPr>
          <p:nvPr/>
        </p:nvGrpSpPr>
        <p:grpSpPr bwMode="auto">
          <a:xfrm>
            <a:off x="4879659" y="1009402"/>
            <a:ext cx="3810000" cy="1330325"/>
            <a:chOff x="0" y="0"/>
            <a:chExt cx="6000" cy="2094"/>
          </a:xfrm>
        </p:grpSpPr>
        <p:pic>
          <p:nvPicPr>
            <p:cNvPr id="7171" name="docshape22">
              <a:extLst>
                <a:ext uri="{FF2B5EF4-FFF2-40B4-BE49-F238E27FC236}">
                  <a16:creationId xmlns:a16="http://schemas.microsoft.com/office/drawing/2014/main" id="{ABE8EF48-0407-4909-8951-F40AAF7ED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73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docshape23">
              <a:extLst>
                <a:ext uri="{FF2B5EF4-FFF2-40B4-BE49-F238E27FC236}">
                  <a16:creationId xmlns:a16="http://schemas.microsoft.com/office/drawing/2014/main" id="{EB4E21AB-A72B-4357-8648-515707518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" y="0"/>
              <a:ext cx="2891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38E63E4-AF0E-6911-B85A-D8E99B1DD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84" y="2905371"/>
            <a:ext cx="3000375" cy="300037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6C92E-4FA9-45F7-46DC-AEA03E500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42" y="2757734"/>
            <a:ext cx="3270250" cy="329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634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203F3-DA26-48FF-ADCE-77A8EAA6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76" y="833769"/>
            <a:ext cx="5895238" cy="1342857"/>
          </a:xfrm>
          <a:prstGeom prst="rect">
            <a:avLst/>
          </a:prstGeom>
        </p:spPr>
      </p:pic>
      <p:pic>
        <p:nvPicPr>
          <p:cNvPr id="5" name="image32.jpeg">
            <a:extLst>
              <a:ext uri="{FF2B5EF4-FFF2-40B4-BE49-F238E27FC236}">
                <a16:creationId xmlns:a16="http://schemas.microsoft.com/office/drawing/2014/main" id="{639A7C09-5687-4584-94E3-DFFA92777A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6421" y="2683122"/>
            <a:ext cx="2201545" cy="3130550"/>
          </a:xfrm>
          <a:prstGeom prst="rect">
            <a:avLst/>
          </a:prstGeom>
        </p:spPr>
      </p:pic>
      <p:pic>
        <p:nvPicPr>
          <p:cNvPr id="6" name="image33.jpeg">
            <a:extLst>
              <a:ext uri="{FF2B5EF4-FFF2-40B4-BE49-F238E27FC236}">
                <a16:creationId xmlns:a16="http://schemas.microsoft.com/office/drawing/2014/main" id="{4E62819F-CEEA-4708-84E1-B9B15A03C76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91809" y="2641847"/>
            <a:ext cx="222377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89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F4FAE-A9B8-41E0-82DC-1A5C4033B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230" y="510640"/>
            <a:ext cx="7676507" cy="2005474"/>
          </a:xfrm>
          <a:prstGeom prst="rect">
            <a:avLst/>
          </a:prstGeom>
        </p:spPr>
      </p:pic>
      <p:pic>
        <p:nvPicPr>
          <p:cNvPr id="3" name="image37.jpeg">
            <a:extLst>
              <a:ext uri="{FF2B5EF4-FFF2-40B4-BE49-F238E27FC236}">
                <a16:creationId xmlns:a16="http://schemas.microsoft.com/office/drawing/2014/main" id="{0F54C905-3B5E-40CE-8CBA-209A51BCE51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7839" y="2565474"/>
            <a:ext cx="2497455" cy="3552825"/>
          </a:xfrm>
          <a:prstGeom prst="rect">
            <a:avLst/>
          </a:prstGeom>
        </p:spPr>
      </p:pic>
      <p:pic>
        <p:nvPicPr>
          <p:cNvPr id="4" name="image38.jpeg">
            <a:extLst>
              <a:ext uri="{FF2B5EF4-FFF2-40B4-BE49-F238E27FC236}">
                <a16:creationId xmlns:a16="http://schemas.microsoft.com/office/drawing/2014/main" id="{B34E1E9A-F6BB-457F-8A4A-2F965CD4DF5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93362" y="2507054"/>
            <a:ext cx="2565400" cy="36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662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D533BD-A47B-4BF8-B5CE-C0B40EF92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97" y="439386"/>
            <a:ext cx="7798926" cy="1896121"/>
          </a:xfrm>
          <a:prstGeom prst="rect">
            <a:avLst/>
          </a:prstGeom>
        </p:spPr>
      </p:pic>
      <p:pic>
        <p:nvPicPr>
          <p:cNvPr id="3" name="image42.png">
            <a:extLst>
              <a:ext uri="{FF2B5EF4-FFF2-40B4-BE49-F238E27FC236}">
                <a16:creationId xmlns:a16="http://schemas.microsoft.com/office/drawing/2014/main" id="{5EDE73EC-1B8F-4850-8B78-A8FA69F9546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4297" y="3150894"/>
            <a:ext cx="2758440" cy="2743200"/>
          </a:xfrm>
          <a:prstGeom prst="rect">
            <a:avLst/>
          </a:prstGeom>
        </p:spPr>
      </p:pic>
      <p:pic>
        <p:nvPicPr>
          <p:cNvPr id="4" name="image43.png">
            <a:extLst>
              <a:ext uri="{FF2B5EF4-FFF2-40B4-BE49-F238E27FC236}">
                <a16:creationId xmlns:a16="http://schemas.microsoft.com/office/drawing/2014/main" id="{F187ED1C-5E01-426A-9947-BE3EC616412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70037" y="3150894"/>
            <a:ext cx="2314575" cy="26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862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A1E7FE-3EAF-4A07-00F3-311DAC367026}"/>
              </a:ext>
            </a:extLst>
          </p:cNvPr>
          <p:cNvSpPr txBox="1">
            <a:spLocks/>
          </p:cNvSpPr>
          <p:nvPr/>
        </p:nvSpPr>
        <p:spPr>
          <a:xfrm>
            <a:off x="4307161" y="3120141"/>
            <a:ext cx="3577678" cy="3088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 Black" panose="020B0A040201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9760242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69154-67E4-4A1C-BD07-BF6654DC5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88" y="1889834"/>
            <a:ext cx="4859062" cy="29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35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E4BFC-EAD5-479A-A96E-CB66C90903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25" y="1221854"/>
            <a:ext cx="3988855" cy="353612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69154-67E4-4A1C-BD07-BF6654DC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88" y="1889834"/>
            <a:ext cx="4859062" cy="29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7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68">
            <a:extLst>
              <a:ext uri="{FF2B5EF4-FFF2-40B4-BE49-F238E27FC236}">
                <a16:creationId xmlns:a16="http://schemas.microsoft.com/office/drawing/2014/main" id="{D82C4678-C0FD-4C71-9E7F-4BAA32405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832" y="4946574"/>
            <a:ext cx="1832023" cy="11898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E4BFC-EAD5-479A-A96E-CB66C90903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25" y="1221854"/>
            <a:ext cx="3988855" cy="353612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69154-67E4-4A1C-BD07-BF6654DC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88" y="1889834"/>
            <a:ext cx="4859062" cy="29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C84B4-7D1C-4511-B4F9-FCFF5145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50" y="1619729"/>
            <a:ext cx="4436216" cy="36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662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CC3776-B3B0-4492-AF11-1EF170E37D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75" y="926670"/>
            <a:ext cx="3707484" cy="356783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C84B4-7D1C-4511-B4F9-FCFF5145F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50" y="1619729"/>
            <a:ext cx="4436216" cy="36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5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E50A1CC6-1620-4E09-B839-80481DCB6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4180114"/>
            <a:ext cx="2332424" cy="18578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ook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ead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earn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37C79-EC86-47BD-A603-D56E93C73E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89" y="1287527"/>
            <a:ext cx="4045748" cy="225383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F07EB-DFC3-46F7-A4EA-4EF725B88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52" y="2054199"/>
            <a:ext cx="4036106" cy="31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144D827-0D28-4D1D-B71B-49EF31963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300" y="4809275"/>
            <a:ext cx="1582057" cy="7870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ace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CC3776-B3B0-4492-AF11-1EF170E37D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75" y="926670"/>
            <a:ext cx="3707484" cy="356783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C84B4-7D1C-4511-B4F9-FCFF5145F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50" y="1619729"/>
            <a:ext cx="4436216" cy="36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BF58F-6993-4FEE-A0CC-A47615318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01" y="1599716"/>
            <a:ext cx="4115279" cy="41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562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9ED3D-5171-429D-A833-2D4A8E2DC6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03" y="1110343"/>
            <a:ext cx="3473396" cy="356142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BF58F-6993-4FEE-A0CC-A47615318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01" y="1599716"/>
            <a:ext cx="4115279" cy="41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1BEF647-5416-42A7-8628-60970E29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2858" y="4963886"/>
            <a:ext cx="2237162" cy="7837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able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9ED3D-5171-429D-A833-2D4A8E2DC6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03" y="1110343"/>
            <a:ext cx="3473396" cy="356142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BF58F-6993-4FEE-A0CC-A47615318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01" y="1599716"/>
            <a:ext cx="4115279" cy="41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7EA54-E310-4691-AFB0-EBCF5184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69" y="1387704"/>
            <a:ext cx="4142757" cy="42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957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59E7F-F0D0-467F-86FA-15EFAE77F9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92" y="1104899"/>
            <a:ext cx="4036810" cy="327337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7EA54-E310-4691-AFB0-EBCF5184F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69" y="1387704"/>
            <a:ext cx="4142757" cy="42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DB7EA9A-5620-4175-9792-5ED41817E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02" y="4877708"/>
            <a:ext cx="2242456" cy="7102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ouse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59E7F-F0D0-467F-86FA-15EFAE77F9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92" y="1104899"/>
            <a:ext cx="4036810" cy="327337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7EA54-E310-4691-AFB0-EBCF5184F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69" y="1387704"/>
            <a:ext cx="4142757" cy="42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2CAFF-B326-49FE-AF8A-C25DDAB6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65" y="1240079"/>
            <a:ext cx="4209987" cy="43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673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A3507-30FB-4743-A134-B20A36EF3A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26" y="1032689"/>
            <a:ext cx="2952836" cy="343085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2CAFF-B326-49FE-AF8A-C25DDAB6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65" y="1240079"/>
            <a:ext cx="4209987" cy="43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AAF59C9-D160-49A6-AF9E-E8CAAE2BF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194" y="4447741"/>
            <a:ext cx="2429300" cy="142271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ree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lant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wood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A3507-30FB-4743-A134-B20A36EF3A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26" y="987542"/>
            <a:ext cx="2952836" cy="343085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2CAFF-B326-49FE-AF8A-C25DDAB6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65" y="1240079"/>
            <a:ext cx="4209987" cy="43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823CB-2C57-44CF-86C5-4ED60210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3" y="1179928"/>
            <a:ext cx="3601163" cy="44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221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120F3-5F69-4A61-AB84-FF670A22D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88" y="1318636"/>
            <a:ext cx="3216192" cy="40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515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120F3-5F69-4A61-AB84-FF670A22D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88" y="1318636"/>
            <a:ext cx="3216192" cy="4040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E9204-E9DF-60B7-2068-F4A09CEDD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1" y="932457"/>
            <a:ext cx="3355906" cy="409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EA3A4-BFFF-F896-98C0-266D72EE5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42" y="910722"/>
            <a:ext cx="3355906" cy="4096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66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10A45ED-5842-4428-9117-B90973246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291" y="5170703"/>
            <a:ext cx="1955409" cy="7391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ruit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76E163-D25B-4F8E-AE7D-46E6FA5E79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8" y="948162"/>
            <a:ext cx="2980657" cy="38950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120F3-5F69-4A61-AB84-FF670A22D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088" y="1318636"/>
            <a:ext cx="3216192" cy="4040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A0D5F-71A2-1FD3-31BC-FE0103042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42" y="910722"/>
            <a:ext cx="3355906" cy="4096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E03A6-FC9F-41C6-8F72-4893D758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34" y="1410543"/>
            <a:ext cx="4018831" cy="42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098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FCC76-6568-4D3A-86EE-BECC680998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02" y="955320"/>
            <a:ext cx="4000887" cy="350308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E03A6-FC9F-41C6-8F72-4893D7580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34" y="1410543"/>
            <a:ext cx="4018831" cy="42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350">
            <a:extLst>
              <a:ext uri="{FF2B5EF4-FFF2-40B4-BE49-F238E27FC236}">
                <a16:creationId xmlns:a16="http://schemas.microsoft.com/office/drawing/2014/main" id="{FF53BEA5-C65E-4299-B237-396CAA4E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852" y="4830632"/>
            <a:ext cx="1311905" cy="746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ox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kern="1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FCC76-6568-4D3A-86EE-BECC680998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02" y="955320"/>
            <a:ext cx="4000887" cy="350308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E03A6-FC9F-41C6-8F72-4893D7580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34" y="1410543"/>
            <a:ext cx="4018831" cy="42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38833-1B91-4589-80EB-7EE89AB60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2" y="2185690"/>
            <a:ext cx="4744237" cy="26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979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FB55F-B614-41F9-A9AD-97B69892C4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56" y="1456357"/>
            <a:ext cx="4185576" cy="169593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38833-1B91-4589-80EB-7EE89AB6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2" y="2185690"/>
            <a:ext cx="4744237" cy="26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C1C7EE40-EBBF-403F-B0EC-9E34FE30F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918" y="3705711"/>
            <a:ext cx="4935557" cy="27722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hain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ound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</a:t>
            </a:r>
            <a:r>
              <a:rPr lang="en-US" sz="3600" kern="15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rrest</a:t>
            </a:r>
          </a:p>
          <a:p>
            <a:pPr marL="0" marR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50" dirty="0">
                <a:latin typeface="Arial Black" panose="020B0A040201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imprisoned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FB55F-B614-41F9-A9AD-97B69892C4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56" y="1456357"/>
            <a:ext cx="4185576" cy="169593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38833-1B91-4589-80EB-7EE89AB6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2" y="2185690"/>
            <a:ext cx="4744237" cy="26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69E15-765B-4B1F-AFF6-BF0FD31A4069}"/>
              </a:ext>
            </a:extLst>
          </p:cNvPr>
          <p:cNvSpPr/>
          <p:nvPr/>
        </p:nvSpPr>
        <p:spPr>
          <a:xfrm>
            <a:off x="516835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60D20-1158-45A7-A38A-A556C27E5415}"/>
              </a:ext>
            </a:extLst>
          </p:cNvPr>
          <p:cNvSpPr/>
          <p:nvPr/>
        </p:nvSpPr>
        <p:spPr>
          <a:xfrm>
            <a:off x="6367670" y="583096"/>
            <a:ext cx="5168348" cy="59767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86DB6-3723-4911-90D8-CF7E8143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124" y="1688943"/>
            <a:ext cx="3764378" cy="364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9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27219</TotalTime>
  <Words>1253</Words>
  <Application>Microsoft Office PowerPoint</Application>
  <PresentationFormat>Widescreen</PresentationFormat>
  <Paragraphs>646</Paragraphs>
  <Slides>488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488</vt:i4>
      </vt:variant>
    </vt:vector>
  </HeadingPairs>
  <TitlesOfParts>
    <vt:vector size="496" baseType="lpstr">
      <vt:lpstr>Arial</vt:lpstr>
      <vt:lpstr>Arial Black</vt:lpstr>
      <vt:lpstr>Backsun7_21</vt:lpstr>
      <vt:lpstr>Calibri</vt:lpstr>
      <vt:lpstr>Calibri Light</vt:lpstr>
      <vt:lpstr>SUN</vt:lpstr>
      <vt:lpstr>SUN7_8_909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SUN Home Sign Lessons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Shirley Nutting</dc:creator>
  <cp:lastModifiedBy>Amy Ernst</cp:lastModifiedBy>
  <cp:revision>893</cp:revision>
  <dcterms:created xsi:type="dcterms:W3CDTF">2017-12-06T18:15:29Z</dcterms:created>
  <dcterms:modified xsi:type="dcterms:W3CDTF">2024-08-23T16:10:12Z</dcterms:modified>
</cp:coreProperties>
</file>